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11"/>
  </p:notesMasterIdLst>
  <p:sldIdLst>
    <p:sldId id="256" r:id="rId5"/>
    <p:sldId id="263" r:id="rId6"/>
    <p:sldId id="261" r:id="rId7"/>
    <p:sldId id="264" r:id="rId8"/>
    <p:sldId id="257" r:id="rId9"/>
    <p:sldId id="265" r:id="rId1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B54A8"/>
    <a:srgbClr val="A0DA57"/>
    <a:srgbClr val="1491CF"/>
    <a:srgbClr val="D6D9E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showGuides="1">
      <p:cViewPr varScale="1">
        <p:scale>
          <a:sx n="106" d="100"/>
          <a:sy n="106" d="100"/>
        </p:scale>
        <p:origin x="126" y="192"/>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viewProps" Target="viewProp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presProps" Target="presProp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notesMaster" Target="notesMasters/notesMaster1.xml"/><Relationship Id="rId5" Type="http://schemas.openxmlformats.org/officeDocument/2006/relationships/slide" Target="slides/slide1.xml"/><Relationship Id="rId15" Type="http://schemas.openxmlformats.org/officeDocument/2006/relationships/tableStyles" Target="tableStyles.xml"/><Relationship Id="rId10" Type="http://schemas.openxmlformats.org/officeDocument/2006/relationships/slide" Target="slides/slide6.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theme" Target="theme/theme1.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Sales</c:v>
                </c:pt>
              </c:strCache>
            </c:strRef>
          </c:tx>
          <c:explosion val="2"/>
          <c:dPt>
            <c:idx val="0"/>
            <c:bubble3D val="0"/>
            <c:spPr>
              <a:solidFill>
                <a:schemeClr val="accent1"/>
              </a:solidFill>
              <a:ln w="19050">
                <a:solidFill>
                  <a:schemeClr val="lt1"/>
                </a:solidFill>
              </a:ln>
              <a:effectLst/>
            </c:spPr>
            <c:extLst>
              <c:ext xmlns:c16="http://schemas.microsoft.com/office/drawing/2014/chart" uri="{C3380CC4-5D6E-409C-BE32-E72D297353CC}">
                <c16:uniqueId val="{00000001-8B45-4580-BB3E-E50292307D68}"/>
              </c:ext>
            </c:extLst>
          </c:dPt>
          <c:dPt>
            <c:idx val="1"/>
            <c:bubble3D val="0"/>
            <c:spPr>
              <a:solidFill>
                <a:srgbClr val="1B54A8"/>
              </a:solidFill>
              <a:ln w="19050">
                <a:solidFill>
                  <a:schemeClr val="lt1"/>
                </a:solidFill>
              </a:ln>
              <a:effectLst/>
            </c:spPr>
            <c:extLst>
              <c:ext xmlns:c16="http://schemas.microsoft.com/office/drawing/2014/chart" uri="{C3380CC4-5D6E-409C-BE32-E72D297353CC}">
                <c16:uniqueId val="{00000003-8B45-4580-BB3E-E50292307D68}"/>
              </c:ext>
            </c:extLst>
          </c:dPt>
          <c:dPt>
            <c:idx val="2"/>
            <c:bubble3D val="0"/>
            <c:spPr>
              <a:solidFill>
                <a:srgbClr val="A0DA57"/>
              </a:solidFill>
              <a:ln w="19050">
                <a:solidFill>
                  <a:schemeClr val="lt1"/>
                </a:solidFill>
              </a:ln>
              <a:effectLst/>
            </c:spPr>
            <c:extLst>
              <c:ext xmlns:c16="http://schemas.microsoft.com/office/drawing/2014/chart" uri="{C3380CC4-5D6E-409C-BE32-E72D297353CC}">
                <c16:uniqueId val="{00000005-8B45-4580-BB3E-E50292307D68}"/>
              </c:ext>
            </c:extLst>
          </c:dPt>
          <c:dPt>
            <c:idx val="3"/>
            <c:bubble3D val="0"/>
            <c:spPr>
              <a:solidFill>
                <a:srgbClr val="D6D9E1"/>
              </a:solidFill>
              <a:ln w="19050">
                <a:solidFill>
                  <a:schemeClr val="lt1"/>
                </a:solidFill>
              </a:ln>
              <a:effectLst/>
            </c:spPr>
            <c:extLst>
              <c:ext xmlns:c16="http://schemas.microsoft.com/office/drawing/2014/chart" uri="{C3380CC4-5D6E-409C-BE32-E72D297353CC}">
                <c16:uniqueId val="{00000007-8B45-4580-BB3E-E50292307D68}"/>
              </c:ext>
            </c:extLst>
          </c:dPt>
          <c:cat>
            <c:strRef>
              <c:f>Sheet1!$A$2:$A$5</c:f>
              <c:strCache>
                <c:ptCount val="4"/>
                <c:pt idx="0">
                  <c:v>1st Qtr</c:v>
                </c:pt>
                <c:pt idx="1">
                  <c:v>2nd Qtr</c:v>
                </c:pt>
                <c:pt idx="2">
                  <c:v>3rd Qtr</c:v>
                </c:pt>
                <c:pt idx="3">
                  <c:v>4th Qtr</c:v>
                </c:pt>
              </c:strCache>
            </c:strRef>
          </c:cat>
          <c:val>
            <c:numRef>
              <c:f>Sheet1!$B$2:$B$5</c:f>
              <c:numCache>
                <c:formatCode>General</c:formatCode>
                <c:ptCount val="4"/>
                <c:pt idx="0">
                  <c:v>8.1999999999999993</c:v>
                </c:pt>
                <c:pt idx="1">
                  <c:v>3.2</c:v>
                </c:pt>
                <c:pt idx="2">
                  <c:v>1.4</c:v>
                </c:pt>
                <c:pt idx="3">
                  <c:v>1.2</c:v>
                </c:pt>
              </c:numCache>
            </c:numRef>
          </c:val>
          <c:extLst>
            <c:ext xmlns:c16="http://schemas.microsoft.com/office/drawing/2014/chart" uri="{C3380CC4-5D6E-409C-BE32-E72D297353CC}">
              <c16:uniqueId val="{00000008-8B45-4580-BB3E-E50292307D68}"/>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Series 1</c:v>
                </c:pt>
              </c:strCache>
            </c:strRef>
          </c:tx>
          <c:spPr>
            <a:solidFill>
              <a:schemeClr val="accent1"/>
            </a:solidFill>
            <a:ln>
              <a:noFill/>
            </a:ln>
            <a:effectLst/>
          </c:spPr>
          <c:invertIfNegative val="0"/>
          <c:cat>
            <c:strRef>
              <c:f>Sheet1!$A$2:$A$7</c:f>
              <c:strCache>
                <c:ptCount val="6"/>
                <c:pt idx="0">
                  <c:v>Category 1</c:v>
                </c:pt>
                <c:pt idx="1">
                  <c:v>Category 2</c:v>
                </c:pt>
                <c:pt idx="2">
                  <c:v>Category 3</c:v>
                </c:pt>
                <c:pt idx="3">
                  <c:v>Category 4</c:v>
                </c:pt>
                <c:pt idx="4">
                  <c:v>Category 5</c:v>
                </c:pt>
                <c:pt idx="5">
                  <c:v>Category 6</c:v>
                </c:pt>
              </c:strCache>
            </c:strRef>
          </c:cat>
          <c:val>
            <c:numRef>
              <c:f>Sheet1!$B$2:$B$7</c:f>
              <c:numCache>
                <c:formatCode>General</c:formatCode>
                <c:ptCount val="6"/>
                <c:pt idx="0">
                  <c:v>4.3</c:v>
                </c:pt>
                <c:pt idx="1">
                  <c:v>2.5</c:v>
                </c:pt>
                <c:pt idx="2">
                  <c:v>3.5</c:v>
                </c:pt>
                <c:pt idx="3">
                  <c:v>4.5</c:v>
                </c:pt>
                <c:pt idx="4">
                  <c:v>3.2</c:v>
                </c:pt>
                <c:pt idx="5">
                  <c:v>8.5</c:v>
                </c:pt>
              </c:numCache>
            </c:numRef>
          </c:val>
          <c:extLst>
            <c:ext xmlns:c16="http://schemas.microsoft.com/office/drawing/2014/chart" uri="{C3380CC4-5D6E-409C-BE32-E72D297353CC}">
              <c16:uniqueId val="{00000000-9329-4503-8095-F607790CC35D}"/>
            </c:ext>
          </c:extLst>
        </c:ser>
        <c:ser>
          <c:idx val="1"/>
          <c:order val="1"/>
          <c:tx>
            <c:strRef>
              <c:f>Sheet1!$C$1</c:f>
              <c:strCache>
                <c:ptCount val="1"/>
                <c:pt idx="0">
                  <c:v>Series 2</c:v>
                </c:pt>
              </c:strCache>
            </c:strRef>
          </c:tx>
          <c:spPr>
            <a:solidFill>
              <a:srgbClr val="1B54A8"/>
            </a:solidFill>
            <a:ln>
              <a:noFill/>
            </a:ln>
            <a:effectLst/>
          </c:spPr>
          <c:invertIfNegative val="0"/>
          <c:cat>
            <c:strRef>
              <c:f>Sheet1!$A$2:$A$7</c:f>
              <c:strCache>
                <c:ptCount val="6"/>
                <c:pt idx="0">
                  <c:v>Category 1</c:v>
                </c:pt>
                <c:pt idx="1">
                  <c:v>Category 2</c:v>
                </c:pt>
                <c:pt idx="2">
                  <c:v>Category 3</c:v>
                </c:pt>
                <c:pt idx="3">
                  <c:v>Category 4</c:v>
                </c:pt>
                <c:pt idx="4">
                  <c:v>Category 5</c:v>
                </c:pt>
                <c:pt idx="5">
                  <c:v>Category 6</c:v>
                </c:pt>
              </c:strCache>
            </c:strRef>
          </c:cat>
          <c:val>
            <c:numRef>
              <c:f>Sheet1!$C$2:$C$7</c:f>
              <c:numCache>
                <c:formatCode>General</c:formatCode>
                <c:ptCount val="6"/>
                <c:pt idx="0">
                  <c:v>2.4</c:v>
                </c:pt>
                <c:pt idx="1">
                  <c:v>4.4000000000000004</c:v>
                </c:pt>
                <c:pt idx="2">
                  <c:v>1.8</c:v>
                </c:pt>
                <c:pt idx="3">
                  <c:v>2.8</c:v>
                </c:pt>
                <c:pt idx="4">
                  <c:v>2.7</c:v>
                </c:pt>
                <c:pt idx="5">
                  <c:v>3.5</c:v>
                </c:pt>
              </c:numCache>
            </c:numRef>
          </c:val>
          <c:extLst>
            <c:ext xmlns:c16="http://schemas.microsoft.com/office/drawing/2014/chart" uri="{C3380CC4-5D6E-409C-BE32-E72D297353CC}">
              <c16:uniqueId val="{00000001-9329-4503-8095-F607790CC35D}"/>
            </c:ext>
          </c:extLst>
        </c:ser>
        <c:ser>
          <c:idx val="2"/>
          <c:order val="2"/>
          <c:tx>
            <c:strRef>
              <c:f>Sheet1!$D$1</c:f>
              <c:strCache>
                <c:ptCount val="1"/>
                <c:pt idx="0">
                  <c:v>Series 3</c:v>
                </c:pt>
              </c:strCache>
            </c:strRef>
          </c:tx>
          <c:spPr>
            <a:solidFill>
              <a:srgbClr val="A0DA57"/>
            </a:solidFill>
            <a:ln>
              <a:noFill/>
            </a:ln>
            <a:effectLst/>
          </c:spPr>
          <c:invertIfNegative val="0"/>
          <c:dPt>
            <c:idx val="0"/>
            <c:invertIfNegative val="0"/>
            <c:bubble3D val="0"/>
            <c:spPr>
              <a:solidFill>
                <a:srgbClr val="A0DA57"/>
              </a:solidFill>
              <a:ln>
                <a:noFill/>
              </a:ln>
              <a:effectLst/>
            </c:spPr>
            <c:extLst>
              <c:ext xmlns:c16="http://schemas.microsoft.com/office/drawing/2014/chart" uri="{C3380CC4-5D6E-409C-BE32-E72D297353CC}">
                <c16:uniqueId val="{00000003-9329-4503-8095-F607790CC35D}"/>
              </c:ext>
            </c:extLst>
          </c:dPt>
          <c:dPt>
            <c:idx val="1"/>
            <c:invertIfNegative val="0"/>
            <c:bubble3D val="0"/>
            <c:spPr>
              <a:solidFill>
                <a:srgbClr val="A0DA57"/>
              </a:solidFill>
              <a:ln>
                <a:noFill/>
              </a:ln>
              <a:effectLst/>
            </c:spPr>
            <c:extLst>
              <c:ext xmlns:c16="http://schemas.microsoft.com/office/drawing/2014/chart" uri="{C3380CC4-5D6E-409C-BE32-E72D297353CC}">
                <c16:uniqueId val="{00000005-9329-4503-8095-F607790CC35D}"/>
              </c:ext>
            </c:extLst>
          </c:dPt>
          <c:dPt>
            <c:idx val="2"/>
            <c:invertIfNegative val="0"/>
            <c:bubble3D val="0"/>
            <c:spPr>
              <a:solidFill>
                <a:srgbClr val="A0DA57"/>
              </a:solidFill>
              <a:ln>
                <a:noFill/>
              </a:ln>
              <a:effectLst/>
            </c:spPr>
            <c:extLst>
              <c:ext xmlns:c16="http://schemas.microsoft.com/office/drawing/2014/chart" uri="{C3380CC4-5D6E-409C-BE32-E72D297353CC}">
                <c16:uniqueId val="{00000007-9329-4503-8095-F607790CC35D}"/>
              </c:ext>
            </c:extLst>
          </c:dPt>
          <c:dPt>
            <c:idx val="3"/>
            <c:invertIfNegative val="0"/>
            <c:bubble3D val="0"/>
            <c:spPr>
              <a:solidFill>
                <a:srgbClr val="A0DA57"/>
              </a:solidFill>
              <a:ln>
                <a:noFill/>
              </a:ln>
              <a:effectLst/>
            </c:spPr>
            <c:extLst>
              <c:ext xmlns:c16="http://schemas.microsoft.com/office/drawing/2014/chart" uri="{C3380CC4-5D6E-409C-BE32-E72D297353CC}">
                <c16:uniqueId val="{00000009-9329-4503-8095-F607790CC35D}"/>
              </c:ext>
            </c:extLst>
          </c:dPt>
          <c:dPt>
            <c:idx val="4"/>
            <c:invertIfNegative val="0"/>
            <c:bubble3D val="0"/>
            <c:spPr>
              <a:solidFill>
                <a:srgbClr val="A0DA57"/>
              </a:solidFill>
              <a:ln>
                <a:noFill/>
              </a:ln>
              <a:effectLst/>
            </c:spPr>
            <c:extLst>
              <c:ext xmlns:c16="http://schemas.microsoft.com/office/drawing/2014/chart" uri="{C3380CC4-5D6E-409C-BE32-E72D297353CC}">
                <c16:uniqueId val="{0000000B-9329-4503-8095-F607790CC35D}"/>
              </c:ext>
            </c:extLst>
          </c:dPt>
          <c:dPt>
            <c:idx val="5"/>
            <c:invertIfNegative val="0"/>
            <c:bubble3D val="0"/>
            <c:spPr>
              <a:solidFill>
                <a:srgbClr val="A0DA57"/>
              </a:solidFill>
              <a:ln>
                <a:noFill/>
              </a:ln>
              <a:effectLst/>
            </c:spPr>
            <c:extLst>
              <c:ext xmlns:c16="http://schemas.microsoft.com/office/drawing/2014/chart" uri="{C3380CC4-5D6E-409C-BE32-E72D297353CC}">
                <c16:uniqueId val="{0000000D-9329-4503-8095-F607790CC35D}"/>
              </c:ext>
            </c:extLst>
          </c:dPt>
          <c:cat>
            <c:strRef>
              <c:f>Sheet1!$A$2:$A$7</c:f>
              <c:strCache>
                <c:ptCount val="6"/>
                <c:pt idx="0">
                  <c:v>Category 1</c:v>
                </c:pt>
                <c:pt idx="1">
                  <c:v>Category 2</c:v>
                </c:pt>
                <c:pt idx="2">
                  <c:v>Category 3</c:v>
                </c:pt>
                <c:pt idx="3">
                  <c:v>Category 4</c:v>
                </c:pt>
                <c:pt idx="4">
                  <c:v>Category 5</c:v>
                </c:pt>
                <c:pt idx="5">
                  <c:v>Category 6</c:v>
                </c:pt>
              </c:strCache>
            </c:strRef>
          </c:cat>
          <c:val>
            <c:numRef>
              <c:f>Sheet1!$D$2:$D$7</c:f>
              <c:numCache>
                <c:formatCode>General</c:formatCode>
                <c:ptCount val="6"/>
                <c:pt idx="0">
                  <c:v>2</c:v>
                </c:pt>
                <c:pt idx="1">
                  <c:v>2</c:v>
                </c:pt>
                <c:pt idx="2">
                  <c:v>3</c:v>
                </c:pt>
                <c:pt idx="3">
                  <c:v>5</c:v>
                </c:pt>
                <c:pt idx="4">
                  <c:v>6</c:v>
                </c:pt>
                <c:pt idx="5">
                  <c:v>7</c:v>
                </c:pt>
              </c:numCache>
            </c:numRef>
          </c:val>
          <c:extLst>
            <c:ext xmlns:c16="http://schemas.microsoft.com/office/drawing/2014/chart" uri="{C3380CC4-5D6E-409C-BE32-E72D297353CC}">
              <c16:uniqueId val="{0000000E-9329-4503-8095-F607790CC35D}"/>
            </c:ext>
          </c:extLst>
        </c:ser>
        <c:dLbls>
          <c:showLegendKey val="0"/>
          <c:showVal val="0"/>
          <c:showCatName val="0"/>
          <c:showSerName val="0"/>
          <c:showPercent val="0"/>
          <c:showBubbleSize val="0"/>
        </c:dLbls>
        <c:gapWidth val="219"/>
        <c:overlap val="-27"/>
        <c:axId val="432214264"/>
        <c:axId val="432214592"/>
      </c:barChart>
      <c:catAx>
        <c:axId val="43221426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432214592"/>
        <c:crosses val="autoZero"/>
        <c:auto val="1"/>
        <c:lblAlgn val="ctr"/>
        <c:lblOffset val="100"/>
        <c:noMultiLvlLbl val="0"/>
      </c:catAx>
      <c:valAx>
        <c:axId val="432214592"/>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432214264"/>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788409B-F782-40EB-8FF2-B73EF6C8523B}" type="datetimeFigureOut">
              <a:rPr lang="en-US" smtClean="0"/>
              <a:t>11/7/2019</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5E7BFB2-2DAC-4A1C-801B-7257143713E7}" type="slidenum">
              <a:rPr lang="en-US" smtClean="0"/>
              <a:t>‹#›</a:t>
            </a:fld>
            <a:endParaRPr lang="en-US"/>
          </a:p>
        </p:txBody>
      </p:sp>
    </p:spTree>
    <p:extLst>
      <p:ext uri="{BB962C8B-B14F-4D97-AF65-F5344CB8AC3E}">
        <p14:creationId xmlns:p14="http://schemas.microsoft.com/office/powerpoint/2010/main" val="139309129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chart" Target="../charts/chart1.xml"/><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chart" Target="../charts/chart2.xml"/><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715433" y="1540126"/>
            <a:ext cx="5265631" cy="3777747"/>
          </a:xfrm>
          <a:prstGeom prst="rect">
            <a:avLst/>
          </a:prstGeom>
        </p:spPr>
      </p:pic>
    </p:spTree>
    <p:extLst>
      <p:ext uri="{BB962C8B-B14F-4D97-AF65-F5344CB8AC3E}">
        <p14:creationId xmlns:p14="http://schemas.microsoft.com/office/powerpoint/2010/main" val="3059085558"/>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5 Speaker, 1 Moderator">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D1D33E6B-7A1C-438A-B63D-1319D00FA757}"/>
              </a:ext>
            </a:extLst>
          </p:cNvPr>
          <p:cNvSpPr>
            <a:spLocks noGrp="1"/>
          </p:cNvSpPr>
          <p:nvPr>
            <p:ph type="title" hasCustomPrompt="1"/>
          </p:nvPr>
        </p:nvSpPr>
        <p:spPr>
          <a:xfrm>
            <a:off x="386063" y="433841"/>
            <a:ext cx="11176284" cy="636970"/>
          </a:xfrm>
          <a:prstGeom prst="rect">
            <a:avLst/>
          </a:prstGeom>
        </p:spPr>
        <p:txBody>
          <a:bodyPr/>
          <a:lstStyle>
            <a:lvl1pPr>
              <a:defRPr sz="3600">
                <a:solidFill>
                  <a:schemeClr val="accent1"/>
                </a:solidFill>
                <a:latin typeface="Roboto Black" panose="02000000000000000000" pitchFamily="2" charset="0"/>
                <a:ea typeface="Roboto Black" panose="02000000000000000000" pitchFamily="2" charset="0"/>
                <a:cs typeface="Roboto Black" panose="02000000000000000000" pitchFamily="2" charset="0"/>
              </a:defRPr>
            </a:lvl1pPr>
          </a:lstStyle>
          <a:p>
            <a:r>
              <a:rPr lang="en-US" dirty="0"/>
              <a:t>Slide Title</a:t>
            </a:r>
          </a:p>
        </p:txBody>
      </p:sp>
      <p:cxnSp>
        <p:nvCxnSpPr>
          <p:cNvPr id="21" name="Straight Connector 20">
            <a:extLst>
              <a:ext uri="{FF2B5EF4-FFF2-40B4-BE49-F238E27FC236}">
                <a16:creationId xmlns:a16="http://schemas.microsoft.com/office/drawing/2014/main" id="{3D2689C7-2800-4755-B45B-23FA256B500D}"/>
              </a:ext>
            </a:extLst>
          </p:cNvPr>
          <p:cNvCxnSpPr>
            <a:cxnSpLocks/>
          </p:cNvCxnSpPr>
          <p:nvPr userDrawn="1"/>
        </p:nvCxnSpPr>
        <p:spPr>
          <a:xfrm flipH="1" flipV="1">
            <a:off x="599232" y="4469620"/>
            <a:ext cx="10963115" cy="44499"/>
          </a:xfrm>
          <a:prstGeom prst="line">
            <a:avLst/>
          </a:prstGeom>
          <a:ln w="31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FECE95FA-8A1C-45ED-B949-0F70397A26C7}"/>
              </a:ext>
            </a:extLst>
          </p:cNvPr>
          <p:cNvCxnSpPr>
            <a:cxnSpLocks/>
          </p:cNvCxnSpPr>
          <p:nvPr userDrawn="1"/>
        </p:nvCxnSpPr>
        <p:spPr>
          <a:xfrm>
            <a:off x="386055" y="1080077"/>
            <a:ext cx="11391815" cy="0"/>
          </a:xfrm>
          <a:prstGeom prst="line">
            <a:avLst/>
          </a:prstGeom>
          <a:ln w="3175">
            <a:solidFill>
              <a:srgbClr val="A0DA57"/>
            </a:solidFill>
          </a:ln>
        </p:spPr>
        <p:style>
          <a:lnRef idx="1">
            <a:schemeClr val="accent1"/>
          </a:lnRef>
          <a:fillRef idx="0">
            <a:schemeClr val="accent1"/>
          </a:fillRef>
          <a:effectRef idx="0">
            <a:schemeClr val="accent1"/>
          </a:effectRef>
          <a:fontRef idx="minor">
            <a:schemeClr val="tx1"/>
          </a:fontRef>
        </p:style>
      </p:cxnSp>
      <p:sp>
        <p:nvSpPr>
          <p:cNvPr id="29" name="Content Placeholder 3">
            <a:extLst>
              <a:ext uri="{FF2B5EF4-FFF2-40B4-BE49-F238E27FC236}">
                <a16:creationId xmlns:a16="http://schemas.microsoft.com/office/drawing/2014/main" id="{F916A003-CF04-4CF2-B21E-C8D1B1E12FFD}"/>
              </a:ext>
            </a:extLst>
          </p:cNvPr>
          <p:cNvSpPr>
            <a:spLocks noGrp="1"/>
          </p:cNvSpPr>
          <p:nvPr>
            <p:ph sz="quarter" idx="52" hasCustomPrompt="1"/>
          </p:nvPr>
        </p:nvSpPr>
        <p:spPr>
          <a:xfrm>
            <a:off x="374379" y="3820490"/>
            <a:ext cx="1947631" cy="193899"/>
          </a:xfrm>
          <a:prstGeom prst="rect">
            <a:avLst/>
          </a:prstGeom>
        </p:spPr>
        <p:txBody>
          <a:bodyPr wrap="square">
            <a:spAutoFit/>
          </a:bodyPr>
          <a:lstStyle>
            <a:lvl1pPr marL="0" indent="0" algn="ctr">
              <a:buNone/>
              <a:defRPr sz="1400">
                <a:solidFill>
                  <a:schemeClr val="accent1"/>
                </a:solidFill>
              </a:defRPr>
            </a:lvl1pPr>
          </a:lstStyle>
          <a:p>
            <a:pPr lvl="0"/>
            <a:r>
              <a:rPr lang="en-US" dirty="0"/>
              <a:t>Designation &amp; company</a:t>
            </a:r>
          </a:p>
        </p:txBody>
      </p:sp>
      <p:sp>
        <p:nvSpPr>
          <p:cNvPr id="34" name="Picture Placeholder 11">
            <a:extLst>
              <a:ext uri="{FF2B5EF4-FFF2-40B4-BE49-F238E27FC236}">
                <a16:creationId xmlns:a16="http://schemas.microsoft.com/office/drawing/2014/main" id="{FD562CDD-AF85-4654-968F-725A9D15F722}"/>
              </a:ext>
            </a:extLst>
          </p:cNvPr>
          <p:cNvSpPr>
            <a:spLocks noGrp="1"/>
          </p:cNvSpPr>
          <p:nvPr>
            <p:ph type="pic" sz="quarter" idx="57"/>
          </p:nvPr>
        </p:nvSpPr>
        <p:spPr>
          <a:xfrm>
            <a:off x="599234" y="1624197"/>
            <a:ext cx="1497924" cy="1497924"/>
          </a:xfrm>
          <a:prstGeom prst="ellipse">
            <a:avLst/>
          </a:prstGeom>
          <a:ln w="28575">
            <a:solidFill>
              <a:schemeClr val="accent1"/>
            </a:solidFill>
          </a:ln>
        </p:spPr>
        <p:txBody>
          <a:bodyPr vert="horz" lIns="0" tIns="0" rIns="0" bIns="0" rtlCol="0" anchor="t">
            <a:normAutofit/>
          </a:bodyPr>
          <a:lstStyle>
            <a:lvl1pPr>
              <a:defRPr lang="en-US" sz="1000" dirty="0"/>
            </a:lvl1pPr>
          </a:lstStyle>
          <a:p>
            <a:pPr marL="0" lvl="0" indent="0" algn="ctr">
              <a:buNone/>
            </a:pPr>
            <a:endParaRPr lang="en-US" dirty="0"/>
          </a:p>
        </p:txBody>
      </p:sp>
      <p:sp>
        <p:nvSpPr>
          <p:cNvPr id="39" name="Content Placeholder 3">
            <a:extLst>
              <a:ext uri="{FF2B5EF4-FFF2-40B4-BE49-F238E27FC236}">
                <a16:creationId xmlns:a16="http://schemas.microsoft.com/office/drawing/2014/main" id="{F916A003-CF04-4CF2-B21E-C8D1B1E12FFD}"/>
              </a:ext>
            </a:extLst>
          </p:cNvPr>
          <p:cNvSpPr>
            <a:spLocks noGrp="1"/>
          </p:cNvSpPr>
          <p:nvPr>
            <p:ph sz="quarter" idx="59" hasCustomPrompt="1"/>
          </p:nvPr>
        </p:nvSpPr>
        <p:spPr>
          <a:xfrm>
            <a:off x="5122427" y="3823203"/>
            <a:ext cx="1947631" cy="193899"/>
          </a:xfrm>
          <a:prstGeom prst="rect">
            <a:avLst/>
          </a:prstGeom>
        </p:spPr>
        <p:txBody>
          <a:bodyPr wrap="square">
            <a:spAutoFit/>
          </a:bodyPr>
          <a:lstStyle>
            <a:lvl1pPr marL="0" indent="0" algn="ctr">
              <a:buNone/>
              <a:defRPr sz="1400">
                <a:solidFill>
                  <a:schemeClr val="accent1"/>
                </a:solidFill>
              </a:defRPr>
            </a:lvl1pPr>
          </a:lstStyle>
          <a:p>
            <a:pPr lvl="0"/>
            <a:r>
              <a:rPr lang="en-US" dirty="0"/>
              <a:t>Designation &amp; company</a:t>
            </a:r>
          </a:p>
        </p:txBody>
      </p:sp>
      <p:sp>
        <p:nvSpPr>
          <p:cNvPr id="40" name="Picture Placeholder 11">
            <a:extLst>
              <a:ext uri="{FF2B5EF4-FFF2-40B4-BE49-F238E27FC236}">
                <a16:creationId xmlns:a16="http://schemas.microsoft.com/office/drawing/2014/main" id="{FD562CDD-AF85-4654-968F-725A9D15F722}"/>
              </a:ext>
            </a:extLst>
          </p:cNvPr>
          <p:cNvSpPr>
            <a:spLocks noGrp="1"/>
          </p:cNvSpPr>
          <p:nvPr>
            <p:ph type="pic" sz="quarter" idx="60"/>
          </p:nvPr>
        </p:nvSpPr>
        <p:spPr>
          <a:xfrm>
            <a:off x="5347282" y="1626910"/>
            <a:ext cx="1497924" cy="1497924"/>
          </a:xfrm>
          <a:prstGeom prst="ellipse">
            <a:avLst/>
          </a:prstGeom>
          <a:ln w="28575">
            <a:solidFill>
              <a:schemeClr val="accent1"/>
            </a:solidFill>
          </a:ln>
        </p:spPr>
        <p:txBody>
          <a:bodyPr vert="horz" lIns="0" tIns="0" rIns="0" bIns="0" rtlCol="0" anchor="t">
            <a:normAutofit/>
          </a:bodyPr>
          <a:lstStyle>
            <a:lvl1pPr>
              <a:defRPr lang="en-US" sz="1000" dirty="0"/>
            </a:lvl1pPr>
          </a:lstStyle>
          <a:p>
            <a:pPr marL="0" lvl="0" indent="0" algn="ctr">
              <a:buNone/>
            </a:pPr>
            <a:endParaRPr lang="en-US" dirty="0"/>
          </a:p>
        </p:txBody>
      </p:sp>
      <p:sp>
        <p:nvSpPr>
          <p:cNvPr id="42" name="Content Placeholder 3">
            <a:extLst>
              <a:ext uri="{FF2B5EF4-FFF2-40B4-BE49-F238E27FC236}">
                <a16:creationId xmlns:a16="http://schemas.microsoft.com/office/drawing/2014/main" id="{F916A003-CF04-4CF2-B21E-C8D1B1E12FFD}"/>
              </a:ext>
            </a:extLst>
          </p:cNvPr>
          <p:cNvSpPr>
            <a:spLocks noGrp="1"/>
          </p:cNvSpPr>
          <p:nvPr>
            <p:ph sz="quarter" idx="62" hasCustomPrompt="1"/>
          </p:nvPr>
        </p:nvSpPr>
        <p:spPr>
          <a:xfrm>
            <a:off x="2748402" y="3813936"/>
            <a:ext cx="1947631" cy="193899"/>
          </a:xfrm>
          <a:prstGeom prst="rect">
            <a:avLst/>
          </a:prstGeom>
        </p:spPr>
        <p:txBody>
          <a:bodyPr wrap="square">
            <a:spAutoFit/>
          </a:bodyPr>
          <a:lstStyle>
            <a:lvl1pPr marL="0" indent="0" algn="ctr">
              <a:buNone/>
              <a:defRPr sz="1400">
                <a:solidFill>
                  <a:schemeClr val="accent1"/>
                </a:solidFill>
              </a:defRPr>
            </a:lvl1pPr>
          </a:lstStyle>
          <a:p>
            <a:pPr lvl="0"/>
            <a:r>
              <a:rPr lang="en-US" dirty="0"/>
              <a:t>Designation &amp; company</a:t>
            </a:r>
          </a:p>
        </p:txBody>
      </p:sp>
      <p:sp>
        <p:nvSpPr>
          <p:cNvPr id="43" name="Picture Placeholder 11">
            <a:extLst>
              <a:ext uri="{FF2B5EF4-FFF2-40B4-BE49-F238E27FC236}">
                <a16:creationId xmlns:a16="http://schemas.microsoft.com/office/drawing/2014/main" id="{FD562CDD-AF85-4654-968F-725A9D15F722}"/>
              </a:ext>
            </a:extLst>
          </p:cNvPr>
          <p:cNvSpPr>
            <a:spLocks noGrp="1"/>
          </p:cNvSpPr>
          <p:nvPr>
            <p:ph type="pic" sz="quarter" idx="63"/>
          </p:nvPr>
        </p:nvSpPr>
        <p:spPr>
          <a:xfrm>
            <a:off x="2973257" y="1617643"/>
            <a:ext cx="1497924" cy="1497924"/>
          </a:xfrm>
          <a:prstGeom prst="ellipse">
            <a:avLst/>
          </a:prstGeom>
          <a:ln w="28575">
            <a:solidFill>
              <a:schemeClr val="accent1"/>
            </a:solidFill>
          </a:ln>
        </p:spPr>
        <p:txBody>
          <a:bodyPr vert="horz" lIns="0" tIns="0" rIns="0" bIns="0" rtlCol="0" anchor="t">
            <a:normAutofit/>
          </a:bodyPr>
          <a:lstStyle>
            <a:lvl1pPr>
              <a:defRPr lang="en-US" sz="1000" dirty="0"/>
            </a:lvl1pPr>
          </a:lstStyle>
          <a:p>
            <a:pPr marL="0" lvl="0" indent="0" algn="ctr">
              <a:buNone/>
            </a:pPr>
            <a:endParaRPr lang="en-US" dirty="0"/>
          </a:p>
        </p:txBody>
      </p:sp>
      <p:sp>
        <p:nvSpPr>
          <p:cNvPr id="45" name="Content Placeholder 3">
            <a:extLst>
              <a:ext uri="{FF2B5EF4-FFF2-40B4-BE49-F238E27FC236}">
                <a16:creationId xmlns:a16="http://schemas.microsoft.com/office/drawing/2014/main" id="{F916A003-CF04-4CF2-B21E-C8D1B1E12FFD}"/>
              </a:ext>
            </a:extLst>
          </p:cNvPr>
          <p:cNvSpPr>
            <a:spLocks noGrp="1"/>
          </p:cNvSpPr>
          <p:nvPr>
            <p:ph sz="quarter" idx="65" hasCustomPrompt="1"/>
          </p:nvPr>
        </p:nvSpPr>
        <p:spPr>
          <a:xfrm>
            <a:off x="9839569" y="3808318"/>
            <a:ext cx="1947631" cy="193899"/>
          </a:xfrm>
          <a:prstGeom prst="rect">
            <a:avLst/>
          </a:prstGeom>
        </p:spPr>
        <p:txBody>
          <a:bodyPr wrap="square">
            <a:spAutoFit/>
          </a:bodyPr>
          <a:lstStyle>
            <a:lvl1pPr marL="0" indent="0" algn="ctr">
              <a:buNone/>
              <a:defRPr sz="1400">
                <a:solidFill>
                  <a:schemeClr val="accent1"/>
                </a:solidFill>
              </a:defRPr>
            </a:lvl1pPr>
          </a:lstStyle>
          <a:p>
            <a:pPr lvl="0"/>
            <a:r>
              <a:rPr lang="en-US" dirty="0"/>
              <a:t>Designation &amp; company</a:t>
            </a:r>
          </a:p>
        </p:txBody>
      </p:sp>
      <p:sp>
        <p:nvSpPr>
          <p:cNvPr id="46" name="Picture Placeholder 11">
            <a:extLst>
              <a:ext uri="{FF2B5EF4-FFF2-40B4-BE49-F238E27FC236}">
                <a16:creationId xmlns:a16="http://schemas.microsoft.com/office/drawing/2014/main" id="{FD562CDD-AF85-4654-968F-725A9D15F722}"/>
              </a:ext>
            </a:extLst>
          </p:cNvPr>
          <p:cNvSpPr>
            <a:spLocks noGrp="1"/>
          </p:cNvSpPr>
          <p:nvPr>
            <p:ph type="pic" sz="quarter" idx="66"/>
          </p:nvPr>
        </p:nvSpPr>
        <p:spPr>
          <a:xfrm>
            <a:off x="10064423" y="1626910"/>
            <a:ext cx="1497924" cy="1497924"/>
          </a:xfrm>
          <a:prstGeom prst="ellipse">
            <a:avLst/>
          </a:prstGeom>
          <a:ln w="28575">
            <a:solidFill>
              <a:schemeClr val="accent1"/>
            </a:solidFill>
          </a:ln>
        </p:spPr>
        <p:txBody>
          <a:bodyPr vert="horz" lIns="0" tIns="0" rIns="0" bIns="0" rtlCol="0" anchor="t">
            <a:normAutofit/>
          </a:bodyPr>
          <a:lstStyle>
            <a:lvl1pPr>
              <a:defRPr lang="en-US" sz="1000" dirty="0"/>
            </a:lvl1pPr>
          </a:lstStyle>
          <a:p>
            <a:pPr marL="0" lvl="0" indent="0" algn="ctr">
              <a:buNone/>
            </a:pPr>
            <a:endParaRPr lang="en-US" dirty="0"/>
          </a:p>
        </p:txBody>
      </p:sp>
      <p:sp>
        <p:nvSpPr>
          <p:cNvPr id="48" name="Content Placeholder 3">
            <a:extLst>
              <a:ext uri="{FF2B5EF4-FFF2-40B4-BE49-F238E27FC236}">
                <a16:creationId xmlns:a16="http://schemas.microsoft.com/office/drawing/2014/main" id="{F916A003-CF04-4CF2-B21E-C8D1B1E12FFD}"/>
              </a:ext>
            </a:extLst>
          </p:cNvPr>
          <p:cNvSpPr>
            <a:spLocks noGrp="1"/>
          </p:cNvSpPr>
          <p:nvPr>
            <p:ph sz="quarter" idx="68" hasCustomPrompt="1"/>
          </p:nvPr>
        </p:nvSpPr>
        <p:spPr>
          <a:xfrm>
            <a:off x="7495442" y="3813936"/>
            <a:ext cx="1947631" cy="193899"/>
          </a:xfrm>
          <a:prstGeom prst="rect">
            <a:avLst/>
          </a:prstGeom>
        </p:spPr>
        <p:txBody>
          <a:bodyPr wrap="square">
            <a:spAutoFit/>
          </a:bodyPr>
          <a:lstStyle>
            <a:lvl1pPr marL="0" indent="0" algn="ctr">
              <a:buNone/>
              <a:defRPr sz="1400">
                <a:solidFill>
                  <a:schemeClr val="accent1"/>
                </a:solidFill>
              </a:defRPr>
            </a:lvl1pPr>
          </a:lstStyle>
          <a:p>
            <a:pPr lvl="0"/>
            <a:r>
              <a:rPr lang="en-US" dirty="0"/>
              <a:t>Designation &amp; company</a:t>
            </a:r>
          </a:p>
        </p:txBody>
      </p:sp>
      <p:sp>
        <p:nvSpPr>
          <p:cNvPr id="49" name="Picture Placeholder 11">
            <a:extLst>
              <a:ext uri="{FF2B5EF4-FFF2-40B4-BE49-F238E27FC236}">
                <a16:creationId xmlns:a16="http://schemas.microsoft.com/office/drawing/2014/main" id="{FD562CDD-AF85-4654-968F-725A9D15F722}"/>
              </a:ext>
            </a:extLst>
          </p:cNvPr>
          <p:cNvSpPr>
            <a:spLocks noGrp="1"/>
          </p:cNvSpPr>
          <p:nvPr>
            <p:ph type="pic" sz="quarter" idx="69"/>
          </p:nvPr>
        </p:nvSpPr>
        <p:spPr>
          <a:xfrm>
            <a:off x="7690398" y="1617643"/>
            <a:ext cx="1497924" cy="1497924"/>
          </a:xfrm>
          <a:prstGeom prst="ellipse">
            <a:avLst/>
          </a:prstGeom>
          <a:ln w="28575">
            <a:solidFill>
              <a:schemeClr val="accent1"/>
            </a:solidFill>
          </a:ln>
        </p:spPr>
        <p:txBody>
          <a:bodyPr vert="horz" lIns="0" tIns="0" rIns="0" bIns="0" rtlCol="0" anchor="t">
            <a:normAutofit/>
          </a:bodyPr>
          <a:lstStyle>
            <a:lvl1pPr>
              <a:defRPr lang="en-US" sz="1000" dirty="0"/>
            </a:lvl1pPr>
          </a:lstStyle>
          <a:p>
            <a:pPr marL="0" lvl="0" indent="0" algn="ctr">
              <a:buNone/>
            </a:pPr>
            <a:endParaRPr lang="en-US" dirty="0"/>
          </a:p>
        </p:txBody>
      </p:sp>
      <p:sp>
        <p:nvSpPr>
          <p:cNvPr id="53" name="Content Placeholder 3">
            <a:extLst>
              <a:ext uri="{FF2B5EF4-FFF2-40B4-BE49-F238E27FC236}">
                <a16:creationId xmlns:a16="http://schemas.microsoft.com/office/drawing/2014/main" id="{F916A003-CF04-4CF2-B21E-C8D1B1E12FFD}"/>
              </a:ext>
            </a:extLst>
          </p:cNvPr>
          <p:cNvSpPr>
            <a:spLocks noGrp="1"/>
          </p:cNvSpPr>
          <p:nvPr>
            <p:ph sz="quarter" idx="71" hasCustomPrompt="1"/>
          </p:nvPr>
        </p:nvSpPr>
        <p:spPr>
          <a:xfrm>
            <a:off x="4856316" y="5581726"/>
            <a:ext cx="3205901" cy="286232"/>
          </a:xfrm>
          <a:prstGeom prst="rect">
            <a:avLst/>
          </a:prstGeom>
        </p:spPr>
        <p:txBody>
          <a:bodyPr wrap="square">
            <a:spAutoFit/>
          </a:bodyPr>
          <a:lstStyle>
            <a:lvl1pPr marL="0" indent="0" algn="l">
              <a:buNone/>
              <a:defRPr sz="1400">
                <a:solidFill>
                  <a:schemeClr val="accent1"/>
                </a:solidFill>
              </a:defRPr>
            </a:lvl1pPr>
          </a:lstStyle>
          <a:p>
            <a:pPr lvl="0"/>
            <a:r>
              <a:rPr lang="en-US" dirty="0"/>
              <a:t>Designation &amp; company</a:t>
            </a:r>
          </a:p>
        </p:txBody>
      </p:sp>
      <p:sp>
        <p:nvSpPr>
          <p:cNvPr id="54" name="Picture Placeholder 11">
            <a:extLst>
              <a:ext uri="{FF2B5EF4-FFF2-40B4-BE49-F238E27FC236}">
                <a16:creationId xmlns:a16="http://schemas.microsoft.com/office/drawing/2014/main" id="{FD562CDD-AF85-4654-968F-725A9D15F722}"/>
              </a:ext>
            </a:extLst>
          </p:cNvPr>
          <p:cNvSpPr>
            <a:spLocks noGrp="1"/>
          </p:cNvSpPr>
          <p:nvPr>
            <p:ph type="pic" sz="quarter" idx="72"/>
          </p:nvPr>
        </p:nvSpPr>
        <p:spPr>
          <a:xfrm>
            <a:off x="3133540" y="4760997"/>
            <a:ext cx="1497924" cy="1497924"/>
          </a:xfrm>
          <a:prstGeom prst="ellipse">
            <a:avLst/>
          </a:prstGeom>
          <a:ln w="28575">
            <a:solidFill>
              <a:schemeClr val="accent1"/>
            </a:solidFill>
          </a:ln>
        </p:spPr>
        <p:txBody>
          <a:bodyPr vert="horz" lIns="0" tIns="0" rIns="0" bIns="0" rtlCol="0" anchor="t">
            <a:normAutofit/>
          </a:bodyPr>
          <a:lstStyle>
            <a:lvl1pPr>
              <a:defRPr lang="en-US" sz="1000" dirty="0"/>
            </a:lvl1pPr>
          </a:lstStyle>
          <a:p>
            <a:pPr marL="0" lvl="0" indent="0" algn="ctr">
              <a:buNone/>
            </a:pPr>
            <a:endParaRPr lang="en-US" dirty="0"/>
          </a:p>
        </p:txBody>
      </p:sp>
      <p:sp>
        <p:nvSpPr>
          <p:cNvPr id="56" name="Text Placeholder 55"/>
          <p:cNvSpPr>
            <a:spLocks noGrp="1"/>
          </p:cNvSpPr>
          <p:nvPr>
            <p:ph type="body" sz="quarter" idx="73" hasCustomPrompt="1"/>
          </p:nvPr>
        </p:nvSpPr>
        <p:spPr>
          <a:xfrm>
            <a:off x="374650" y="3263462"/>
            <a:ext cx="1947863" cy="607180"/>
          </a:xfrm>
          <a:prstGeom prst="rect">
            <a:avLst/>
          </a:prstGeom>
        </p:spPr>
        <p:txBody>
          <a:bodyPr/>
          <a:lstStyle>
            <a:lvl1pPr marL="0" indent="0" algn="ctr">
              <a:buFontTx/>
              <a:buNone/>
              <a:defRPr sz="1800">
                <a:solidFill>
                  <a:schemeClr val="accent1"/>
                </a:solidFill>
                <a:latin typeface="+mn-lt"/>
              </a:defRPr>
            </a:lvl1pPr>
          </a:lstStyle>
          <a:p>
            <a:pPr lvl="0"/>
            <a:r>
              <a:rPr lang="en-US" dirty="0"/>
              <a:t>Main Speaker Name</a:t>
            </a:r>
          </a:p>
        </p:txBody>
      </p:sp>
      <p:sp>
        <p:nvSpPr>
          <p:cNvPr id="57" name="Text Placeholder 55"/>
          <p:cNvSpPr>
            <a:spLocks noGrp="1"/>
          </p:cNvSpPr>
          <p:nvPr>
            <p:ph type="body" sz="quarter" idx="74" hasCustomPrompt="1"/>
          </p:nvPr>
        </p:nvSpPr>
        <p:spPr>
          <a:xfrm>
            <a:off x="2748170" y="3263462"/>
            <a:ext cx="1947863" cy="607180"/>
          </a:xfrm>
          <a:prstGeom prst="rect">
            <a:avLst/>
          </a:prstGeom>
        </p:spPr>
        <p:txBody>
          <a:bodyPr/>
          <a:lstStyle>
            <a:lvl1pPr marL="0" indent="0" algn="ctr">
              <a:buFontTx/>
              <a:buNone/>
              <a:defRPr sz="1800">
                <a:solidFill>
                  <a:schemeClr val="accent1"/>
                </a:solidFill>
                <a:latin typeface="+mn-lt"/>
              </a:defRPr>
            </a:lvl1pPr>
          </a:lstStyle>
          <a:p>
            <a:pPr lvl="0"/>
            <a:r>
              <a:rPr lang="en-US" dirty="0"/>
              <a:t>Main Speaker Name</a:t>
            </a:r>
          </a:p>
        </p:txBody>
      </p:sp>
      <p:sp>
        <p:nvSpPr>
          <p:cNvPr id="58" name="Text Placeholder 55"/>
          <p:cNvSpPr>
            <a:spLocks noGrp="1"/>
          </p:cNvSpPr>
          <p:nvPr>
            <p:ph type="body" sz="quarter" idx="75" hasCustomPrompt="1"/>
          </p:nvPr>
        </p:nvSpPr>
        <p:spPr>
          <a:xfrm>
            <a:off x="5121690" y="3263462"/>
            <a:ext cx="1947863" cy="607180"/>
          </a:xfrm>
          <a:prstGeom prst="rect">
            <a:avLst/>
          </a:prstGeom>
        </p:spPr>
        <p:txBody>
          <a:bodyPr/>
          <a:lstStyle>
            <a:lvl1pPr marL="0" indent="0" algn="ctr">
              <a:buFontTx/>
              <a:buNone/>
              <a:defRPr sz="1800">
                <a:solidFill>
                  <a:schemeClr val="accent1"/>
                </a:solidFill>
                <a:latin typeface="+mn-lt"/>
              </a:defRPr>
            </a:lvl1pPr>
          </a:lstStyle>
          <a:p>
            <a:pPr lvl="0"/>
            <a:r>
              <a:rPr lang="en-US" dirty="0"/>
              <a:t>Main Speaker Name</a:t>
            </a:r>
          </a:p>
        </p:txBody>
      </p:sp>
      <p:sp>
        <p:nvSpPr>
          <p:cNvPr id="59" name="Text Placeholder 55"/>
          <p:cNvSpPr>
            <a:spLocks noGrp="1"/>
          </p:cNvSpPr>
          <p:nvPr>
            <p:ph type="body" sz="quarter" idx="76" hasCustomPrompt="1"/>
          </p:nvPr>
        </p:nvSpPr>
        <p:spPr>
          <a:xfrm>
            <a:off x="7495210" y="3263462"/>
            <a:ext cx="1947863" cy="607180"/>
          </a:xfrm>
          <a:prstGeom prst="rect">
            <a:avLst/>
          </a:prstGeom>
        </p:spPr>
        <p:txBody>
          <a:bodyPr/>
          <a:lstStyle>
            <a:lvl1pPr marL="0" indent="0" algn="ctr">
              <a:buFontTx/>
              <a:buNone/>
              <a:defRPr sz="1800">
                <a:solidFill>
                  <a:schemeClr val="accent1"/>
                </a:solidFill>
                <a:latin typeface="+mn-lt"/>
              </a:defRPr>
            </a:lvl1pPr>
          </a:lstStyle>
          <a:p>
            <a:pPr lvl="0"/>
            <a:r>
              <a:rPr lang="en-US" dirty="0"/>
              <a:t>Main Speaker Name</a:t>
            </a:r>
          </a:p>
        </p:txBody>
      </p:sp>
      <p:sp>
        <p:nvSpPr>
          <p:cNvPr id="60" name="Text Placeholder 55"/>
          <p:cNvSpPr>
            <a:spLocks noGrp="1"/>
          </p:cNvSpPr>
          <p:nvPr>
            <p:ph type="body" sz="quarter" idx="77" hasCustomPrompt="1"/>
          </p:nvPr>
        </p:nvSpPr>
        <p:spPr>
          <a:xfrm>
            <a:off x="9830007" y="3263462"/>
            <a:ext cx="1947863" cy="607180"/>
          </a:xfrm>
          <a:prstGeom prst="rect">
            <a:avLst/>
          </a:prstGeom>
        </p:spPr>
        <p:txBody>
          <a:bodyPr/>
          <a:lstStyle>
            <a:lvl1pPr marL="0" indent="0" algn="ctr">
              <a:buFontTx/>
              <a:buNone/>
              <a:defRPr sz="1800">
                <a:solidFill>
                  <a:schemeClr val="accent1"/>
                </a:solidFill>
                <a:latin typeface="+mn-lt"/>
              </a:defRPr>
            </a:lvl1pPr>
          </a:lstStyle>
          <a:p>
            <a:pPr lvl="0"/>
            <a:r>
              <a:rPr lang="en-US" dirty="0"/>
              <a:t>Main Speaker Name</a:t>
            </a:r>
          </a:p>
        </p:txBody>
      </p:sp>
      <p:sp>
        <p:nvSpPr>
          <p:cNvPr id="61" name="Text Placeholder 55"/>
          <p:cNvSpPr>
            <a:spLocks noGrp="1"/>
          </p:cNvSpPr>
          <p:nvPr>
            <p:ph type="body" sz="quarter" idx="78" hasCustomPrompt="1"/>
          </p:nvPr>
        </p:nvSpPr>
        <p:spPr>
          <a:xfrm>
            <a:off x="4856316" y="5235889"/>
            <a:ext cx="3205901" cy="402754"/>
          </a:xfrm>
          <a:prstGeom prst="rect">
            <a:avLst/>
          </a:prstGeom>
        </p:spPr>
        <p:txBody>
          <a:bodyPr/>
          <a:lstStyle>
            <a:lvl1pPr marL="0" indent="0" algn="l">
              <a:buFontTx/>
              <a:buNone/>
              <a:defRPr sz="1800">
                <a:solidFill>
                  <a:schemeClr val="accent1"/>
                </a:solidFill>
                <a:latin typeface="+mn-lt"/>
              </a:defRPr>
            </a:lvl1pPr>
          </a:lstStyle>
          <a:p>
            <a:pPr lvl="0"/>
            <a:r>
              <a:rPr lang="en-US" dirty="0"/>
              <a:t>Moderator Name</a:t>
            </a:r>
          </a:p>
        </p:txBody>
      </p:sp>
      <p:pic>
        <p:nvPicPr>
          <p:cNvPr id="24" name="Picture 23"/>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1159841" y="6045618"/>
            <a:ext cx="747237" cy="536094"/>
          </a:xfrm>
          <a:prstGeom prst="rect">
            <a:avLst/>
          </a:prstGeom>
        </p:spPr>
      </p:pic>
    </p:spTree>
    <p:extLst>
      <p:ext uri="{BB962C8B-B14F-4D97-AF65-F5344CB8AC3E}">
        <p14:creationId xmlns:p14="http://schemas.microsoft.com/office/powerpoint/2010/main" val="300979411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6 Speaker, 1 Moderator">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D1D33E6B-7A1C-438A-B63D-1319D00FA757}"/>
              </a:ext>
            </a:extLst>
          </p:cNvPr>
          <p:cNvSpPr>
            <a:spLocks noGrp="1"/>
          </p:cNvSpPr>
          <p:nvPr>
            <p:ph type="title" hasCustomPrompt="1"/>
          </p:nvPr>
        </p:nvSpPr>
        <p:spPr>
          <a:xfrm>
            <a:off x="386063" y="433841"/>
            <a:ext cx="11176284" cy="636970"/>
          </a:xfrm>
          <a:prstGeom prst="rect">
            <a:avLst/>
          </a:prstGeom>
        </p:spPr>
        <p:txBody>
          <a:bodyPr/>
          <a:lstStyle>
            <a:lvl1pPr>
              <a:defRPr sz="3600">
                <a:solidFill>
                  <a:schemeClr val="accent1"/>
                </a:solidFill>
                <a:latin typeface="Roboto Black" panose="02000000000000000000" pitchFamily="2" charset="0"/>
                <a:ea typeface="Roboto Black" panose="02000000000000000000" pitchFamily="2" charset="0"/>
                <a:cs typeface="Roboto Black" panose="02000000000000000000" pitchFamily="2" charset="0"/>
              </a:defRPr>
            </a:lvl1pPr>
          </a:lstStyle>
          <a:p>
            <a:r>
              <a:rPr lang="en-US" dirty="0"/>
              <a:t>Slide Title</a:t>
            </a:r>
          </a:p>
        </p:txBody>
      </p:sp>
      <p:sp>
        <p:nvSpPr>
          <p:cNvPr id="6" name="Picture Placeholder 11">
            <a:extLst>
              <a:ext uri="{FF2B5EF4-FFF2-40B4-BE49-F238E27FC236}">
                <a16:creationId xmlns:a16="http://schemas.microsoft.com/office/drawing/2014/main" id="{76669F85-C355-4D69-92BD-15366C1D55C1}"/>
              </a:ext>
            </a:extLst>
          </p:cNvPr>
          <p:cNvSpPr>
            <a:spLocks noGrp="1"/>
          </p:cNvSpPr>
          <p:nvPr>
            <p:ph type="pic" sz="quarter" idx="10"/>
          </p:nvPr>
        </p:nvSpPr>
        <p:spPr>
          <a:xfrm>
            <a:off x="571252" y="1321031"/>
            <a:ext cx="969446" cy="969446"/>
          </a:xfrm>
          <a:prstGeom prst="ellipse">
            <a:avLst/>
          </a:prstGeom>
          <a:ln w="28575">
            <a:solidFill>
              <a:schemeClr val="accent1"/>
            </a:solidFill>
          </a:ln>
        </p:spPr>
        <p:txBody>
          <a:bodyPr vert="horz" lIns="0" tIns="0" rIns="0" bIns="0" rtlCol="0" anchor="t">
            <a:normAutofit/>
          </a:bodyPr>
          <a:lstStyle>
            <a:lvl1pPr>
              <a:defRPr lang="en-US" sz="1000" dirty="0"/>
            </a:lvl1pPr>
          </a:lstStyle>
          <a:p>
            <a:pPr marL="0" lvl="0" indent="0" algn="ctr">
              <a:buNone/>
            </a:pPr>
            <a:endParaRPr lang="en-US" dirty="0"/>
          </a:p>
        </p:txBody>
      </p:sp>
      <p:sp>
        <p:nvSpPr>
          <p:cNvPr id="7" name="Picture Placeholder 11">
            <a:extLst>
              <a:ext uri="{FF2B5EF4-FFF2-40B4-BE49-F238E27FC236}">
                <a16:creationId xmlns:a16="http://schemas.microsoft.com/office/drawing/2014/main" id="{046C792C-3A07-40CB-AFA8-942F33DB28BD}"/>
              </a:ext>
            </a:extLst>
          </p:cNvPr>
          <p:cNvSpPr>
            <a:spLocks noGrp="1"/>
          </p:cNvSpPr>
          <p:nvPr>
            <p:ph type="pic" sz="quarter" idx="49"/>
          </p:nvPr>
        </p:nvSpPr>
        <p:spPr>
          <a:xfrm>
            <a:off x="571252" y="2496642"/>
            <a:ext cx="969446" cy="969446"/>
          </a:xfrm>
          <a:prstGeom prst="ellipse">
            <a:avLst/>
          </a:prstGeom>
          <a:ln w="28575">
            <a:solidFill>
              <a:schemeClr val="accent1"/>
            </a:solidFill>
          </a:ln>
        </p:spPr>
        <p:txBody>
          <a:bodyPr vert="horz" lIns="0" tIns="0" rIns="0" bIns="0" rtlCol="0" anchor="t">
            <a:normAutofit/>
          </a:bodyPr>
          <a:lstStyle>
            <a:lvl1pPr>
              <a:defRPr lang="en-US" sz="1000" dirty="0"/>
            </a:lvl1pPr>
          </a:lstStyle>
          <a:p>
            <a:pPr marL="0" lvl="0" indent="0" algn="ctr">
              <a:buNone/>
            </a:pPr>
            <a:endParaRPr lang="en-US" dirty="0"/>
          </a:p>
        </p:txBody>
      </p:sp>
      <p:sp>
        <p:nvSpPr>
          <p:cNvPr id="8" name="Picture Placeholder 11">
            <a:extLst>
              <a:ext uri="{FF2B5EF4-FFF2-40B4-BE49-F238E27FC236}">
                <a16:creationId xmlns:a16="http://schemas.microsoft.com/office/drawing/2014/main" id="{EC14BC6B-9EFC-4A89-87A6-A7FA62FAA4FC}"/>
              </a:ext>
            </a:extLst>
          </p:cNvPr>
          <p:cNvSpPr>
            <a:spLocks noGrp="1"/>
          </p:cNvSpPr>
          <p:nvPr>
            <p:ph type="pic" sz="quarter" idx="52"/>
          </p:nvPr>
        </p:nvSpPr>
        <p:spPr>
          <a:xfrm>
            <a:off x="571252" y="3676133"/>
            <a:ext cx="969446" cy="969446"/>
          </a:xfrm>
          <a:prstGeom prst="ellipse">
            <a:avLst/>
          </a:prstGeom>
          <a:ln w="28575">
            <a:solidFill>
              <a:schemeClr val="accent1"/>
            </a:solidFill>
          </a:ln>
        </p:spPr>
        <p:txBody>
          <a:bodyPr vert="horz" lIns="0" tIns="0" rIns="0" bIns="0" rtlCol="0" anchor="t">
            <a:normAutofit/>
          </a:bodyPr>
          <a:lstStyle>
            <a:lvl1pPr>
              <a:defRPr lang="en-US" sz="1000" dirty="0"/>
            </a:lvl1pPr>
          </a:lstStyle>
          <a:p>
            <a:pPr marL="0" lvl="0" indent="0" algn="ctr">
              <a:buNone/>
            </a:pPr>
            <a:endParaRPr lang="en-US" dirty="0"/>
          </a:p>
        </p:txBody>
      </p:sp>
      <p:sp>
        <p:nvSpPr>
          <p:cNvPr id="9" name="Picture Placeholder 11">
            <a:extLst>
              <a:ext uri="{FF2B5EF4-FFF2-40B4-BE49-F238E27FC236}">
                <a16:creationId xmlns:a16="http://schemas.microsoft.com/office/drawing/2014/main" id="{CCD01BA8-05D8-4DD2-8109-AE359BBFD9BE}"/>
              </a:ext>
            </a:extLst>
          </p:cNvPr>
          <p:cNvSpPr>
            <a:spLocks noGrp="1"/>
          </p:cNvSpPr>
          <p:nvPr>
            <p:ph type="pic" sz="quarter" idx="55"/>
          </p:nvPr>
        </p:nvSpPr>
        <p:spPr>
          <a:xfrm>
            <a:off x="5850803" y="1321031"/>
            <a:ext cx="969446" cy="969446"/>
          </a:xfrm>
          <a:prstGeom prst="ellipse">
            <a:avLst/>
          </a:prstGeom>
          <a:ln w="28575">
            <a:solidFill>
              <a:schemeClr val="accent1"/>
            </a:solidFill>
          </a:ln>
        </p:spPr>
        <p:txBody>
          <a:bodyPr vert="horz" lIns="0" tIns="0" rIns="0" bIns="0" rtlCol="0" anchor="t">
            <a:normAutofit/>
          </a:bodyPr>
          <a:lstStyle>
            <a:lvl1pPr>
              <a:defRPr lang="en-US" sz="1000" dirty="0">
                <a:solidFill>
                  <a:schemeClr val="accent1"/>
                </a:solidFill>
              </a:defRPr>
            </a:lvl1pPr>
          </a:lstStyle>
          <a:p>
            <a:pPr marL="0" lvl="0" indent="0" algn="ctr">
              <a:buNone/>
            </a:pPr>
            <a:endParaRPr lang="en-US" dirty="0"/>
          </a:p>
        </p:txBody>
      </p:sp>
      <p:sp>
        <p:nvSpPr>
          <p:cNvPr id="10" name="Picture Placeholder 11">
            <a:extLst>
              <a:ext uri="{FF2B5EF4-FFF2-40B4-BE49-F238E27FC236}">
                <a16:creationId xmlns:a16="http://schemas.microsoft.com/office/drawing/2014/main" id="{8145275B-B034-451A-BF8F-1A1D7F2A9BD9}"/>
              </a:ext>
            </a:extLst>
          </p:cNvPr>
          <p:cNvSpPr>
            <a:spLocks noGrp="1"/>
          </p:cNvSpPr>
          <p:nvPr>
            <p:ph type="pic" sz="quarter" idx="58"/>
          </p:nvPr>
        </p:nvSpPr>
        <p:spPr>
          <a:xfrm>
            <a:off x="5850803" y="2496642"/>
            <a:ext cx="969446" cy="969446"/>
          </a:xfrm>
          <a:prstGeom prst="ellipse">
            <a:avLst/>
          </a:prstGeom>
          <a:ln w="28575">
            <a:solidFill>
              <a:schemeClr val="accent1"/>
            </a:solidFill>
          </a:ln>
        </p:spPr>
        <p:txBody>
          <a:bodyPr vert="horz" lIns="0" tIns="0" rIns="0" bIns="0" rtlCol="0" anchor="t">
            <a:normAutofit/>
          </a:bodyPr>
          <a:lstStyle>
            <a:lvl1pPr>
              <a:defRPr lang="en-US" sz="1000" dirty="0">
                <a:solidFill>
                  <a:schemeClr val="accent1"/>
                </a:solidFill>
              </a:defRPr>
            </a:lvl1pPr>
          </a:lstStyle>
          <a:p>
            <a:pPr marL="0" lvl="0" indent="0" algn="ctr">
              <a:buNone/>
            </a:pPr>
            <a:endParaRPr lang="en-US" dirty="0"/>
          </a:p>
        </p:txBody>
      </p:sp>
      <p:sp>
        <p:nvSpPr>
          <p:cNvPr id="11" name="Picture Placeholder 11">
            <a:extLst>
              <a:ext uri="{FF2B5EF4-FFF2-40B4-BE49-F238E27FC236}">
                <a16:creationId xmlns:a16="http://schemas.microsoft.com/office/drawing/2014/main" id="{2760F218-609C-4EF0-B081-E5377F5C7E4A}"/>
              </a:ext>
            </a:extLst>
          </p:cNvPr>
          <p:cNvSpPr>
            <a:spLocks noGrp="1"/>
          </p:cNvSpPr>
          <p:nvPr>
            <p:ph type="pic" sz="quarter" idx="61"/>
          </p:nvPr>
        </p:nvSpPr>
        <p:spPr>
          <a:xfrm>
            <a:off x="5850803" y="3676133"/>
            <a:ext cx="969446" cy="969446"/>
          </a:xfrm>
          <a:prstGeom prst="ellipse">
            <a:avLst/>
          </a:prstGeom>
          <a:ln w="28575">
            <a:solidFill>
              <a:schemeClr val="accent1"/>
            </a:solidFill>
          </a:ln>
        </p:spPr>
        <p:txBody>
          <a:bodyPr vert="horz" lIns="0" tIns="0" rIns="0" bIns="0" rtlCol="0" anchor="t">
            <a:normAutofit/>
          </a:bodyPr>
          <a:lstStyle>
            <a:lvl1pPr>
              <a:defRPr lang="en-US" sz="1000" dirty="0">
                <a:solidFill>
                  <a:schemeClr val="accent1"/>
                </a:solidFill>
              </a:defRPr>
            </a:lvl1pPr>
          </a:lstStyle>
          <a:p>
            <a:pPr marL="0" lvl="0" indent="0" algn="ctr">
              <a:buNone/>
            </a:pPr>
            <a:endParaRPr lang="en-US" dirty="0"/>
          </a:p>
        </p:txBody>
      </p:sp>
      <p:sp>
        <p:nvSpPr>
          <p:cNvPr id="13" name="Content Placeholder 3">
            <a:extLst>
              <a:ext uri="{FF2B5EF4-FFF2-40B4-BE49-F238E27FC236}">
                <a16:creationId xmlns:a16="http://schemas.microsoft.com/office/drawing/2014/main" id="{417E1BBB-39CA-4693-B949-BF361F1BFD2E}"/>
              </a:ext>
            </a:extLst>
          </p:cNvPr>
          <p:cNvSpPr>
            <a:spLocks noGrp="1"/>
          </p:cNvSpPr>
          <p:nvPr>
            <p:ph sz="quarter" idx="37" hasCustomPrompt="1"/>
          </p:nvPr>
        </p:nvSpPr>
        <p:spPr>
          <a:xfrm>
            <a:off x="1682722" y="1882257"/>
            <a:ext cx="2512781" cy="193899"/>
          </a:xfrm>
          <a:prstGeom prst="rect">
            <a:avLst/>
          </a:prstGeom>
        </p:spPr>
        <p:txBody>
          <a:bodyPr wrap="square">
            <a:spAutoFit/>
          </a:bodyPr>
          <a:lstStyle>
            <a:lvl1pPr marL="0" indent="0">
              <a:buNone/>
              <a:defRPr sz="1400">
                <a:solidFill>
                  <a:schemeClr val="accent1"/>
                </a:solidFill>
              </a:defRPr>
            </a:lvl1pPr>
          </a:lstStyle>
          <a:p>
            <a:pPr lvl="0"/>
            <a:r>
              <a:rPr lang="en-US" dirty="0"/>
              <a:t>Designation &amp; company</a:t>
            </a:r>
          </a:p>
        </p:txBody>
      </p:sp>
      <p:sp>
        <p:nvSpPr>
          <p:cNvPr id="15" name="Content Placeholder 3">
            <a:extLst>
              <a:ext uri="{FF2B5EF4-FFF2-40B4-BE49-F238E27FC236}">
                <a16:creationId xmlns:a16="http://schemas.microsoft.com/office/drawing/2014/main" id="{D7F95D73-3A5D-49DF-B07D-4F463C59C9B9}"/>
              </a:ext>
            </a:extLst>
          </p:cNvPr>
          <p:cNvSpPr>
            <a:spLocks noGrp="1"/>
          </p:cNvSpPr>
          <p:nvPr>
            <p:ph sz="quarter" idx="51" hasCustomPrompt="1"/>
          </p:nvPr>
        </p:nvSpPr>
        <p:spPr>
          <a:xfrm>
            <a:off x="1682722" y="3057877"/>
            <a:ext cx="2512781" cy="193899"/>
          </a:xfrm>
          <a:prstGeom prst="rect">
            <a:avLst/>
          </a:prstGeom>
        </p:spPr>
        <p:txBody>
          <a:bodyPr wrap="square">
            <a:spAutoFit/>
          </a:bodyPr>
          <a:lstStyle>
            <a:lvl1pPr marL="0" indent="0">
              <a:buNone/>
              <a:defRPr sz="1400">
                <a:solidFill>
                  <a:schemeClr val="accent1"/>
                </a:solidFill>
              </a:defRPr>
            </a:lvl1pPr>
          </a:lstStyle>
          <a:p>
            <a:pPr lvl="0"/>
            <a:r>
              <a:rPr lang="en-US" dirty="0"/>
              <a:t>Designation &amp; company</a:t>
            </a:r>
          </a:p>
        </p:txBody>
      </p:sp>
      <p:sp>
        <p:nvSpPr>
          <p:cNvPr id="17" name="Content Placeholder 3">
            <a:extLst>
              <a:ext uri="{FF2B5EF4-FFF2-40B4-BE49-F238E27FC236}">
                <a16:creationId xmlns:a16="http://schemas.microsoft.com/office/drawing/2014/main" id="{7206685F-6100-40EE-861E-8A4798E5F704}"/>
              </a:ext>
            </a:extLst>
          </p:cNvPr>
          <p:cNvSpPr>
            <a:spLocks noGrp="1"/>
          </p:cNvSpPr>
          <p:nvPr>
            <p:ph sz="quarter" idx="54" hasCustomPrompt="1"/>
          </p:nvPr>
        </p:nvSpPr>
        <p:spPr>
          <a:xfrm>
            <a:off x="1682722" y="4237368"/>
            <a:ext cx="2512781" cy="193899"/>
          </a:xfrm>
          <a:prstGeom prst="rect">
            <a:avLst/>
          </a:prstGeom>
        </p:spPr>
        <p:txBody>
          <a:bodyPr wrap="square">
            <a:spAutoFit/>
          </a:bodyPr>
          <a:lstStyle>
            <a:lvl1pPr marL="0" indent="0">
              <a:buNone/>
              <a:defRPr sz="1400">
                <a:solidFill>
                  <a:schemeClr val="accent1"/>
                </a:solidFill>
              </a:defRPr>
            </a:lvl1pPr>
          </a:lstStyle>
          <a:p>
            <a:pPr lvl="0"/>
            <a:r>
              <a:rPr lang="en-US" dirty="0"/>
              <a:t>Designation &amp; company</a:t>
            </a:r>
          </a:p>
        </p:txBody>
      </p:sp>
      <p:sp>
        <p:nvSpPr>
          <p:cNvPr id="19" name="Content Placeholder 3">
            <a:extLst>
              <a:ext uri="{FF2B5EF4-FFF2-40B4-BE49-F238E27FC236}">
                <a16:creationId xmlns:a16="http://schemas.microsoft.com/office/drawing/2014/main" id="{B92B07BE-17D6-485C-93A5-6DE8F7661FD9}"/>
              </a:ext>
            </a:extLst>
          </p:cNvPr>
          <p:cNvSpPr>
            <a:spLocks noGrp="1"/>
          </p:cNvSpPr>
          <p:nvPr>
            <p:ph sz="quarter" idx="57" hasCustomPrompt="1"/>
          </p:nvPr>
        </p:nvSpPr>
        <p:spPr>
          <a:xfrm>
            <a:off x="6988405" y="1882257"/>
            <a:ext cx="2512781" cy="193899"/>
          </a:xfrm>
          <a:prstGeom prst="rect">
            <a:avLst/>
          </a:prstGeom>
        </p:spPr>
        <p:txBody>
          <a:bodyPr wrap="square">
            <a:spAutoFit/>
          </a:bodyPr>
          <a:lstStyle>
            <a:lvl1pPr marL="0" indent="0">
              <a:buNone/>
              <a:defRPr sz="1400">
                <a:solidFill>
                  <a:schemeClr val="accent1"/>
                </a:solidFill>
              </a:defRPr>
            </a:lvl1pPr>
          </a:lstStyle>
          <a:p>
            <a:pPr lvl="0"/>
            <a:r>
              <a:rPr lang="en-US" dirty="0"/>
              <a:t>Designation &amp; company</a:t>
            </a:r>
          </a:p>
        </p:txBody>
      </p:sp>
      <p:sp>
        <p:nvSpPr>
          <p:cNvPr id="21" name="Content Placeholder 3">
            <a:extLst>
              <a:ext uri="{FF2B5EF4-FFF2-40B4-BE49-F238E27FC236}">
                <a16:creationId xmlns:a16="http://schemas.microsoft.com/office/drawing/2014/main" id="{72EDED9E-9472-481B-90F9-0C5476D2BF22}"/>
              </a:ext>
            </a:extLst>
          </p:cNvPr>
          <p:cNvSpPr>
            <a:spLocks noGrp="1"/>
          </p:cNvSpPr>
          <p:nvPr>
            <p:ph sz="quarter" idx="60" hasCustomPrompt="1"/>
          </p:nvPr>
        </p:nvSpPr>
        <p:spPr>
          <a:xfrm>
            <a:off x="6988405" y="3057877"/>
            <a:ext cx="2512781" cy="193899"/>
          </a:xfrm>
          <a:prstGeom prst="rect">
            <a:avLst/>
          </a:prstGeom>
        </p:spPr>
        <p:txBody>
          <a:bodyPr wrap="square">
            <a:spAutoFit/>
          </a:bodyPr>
          <a:lstStyle>
            <a:lvl1pPr marL="0" indent="0">
              <a:buNone/>
              <a:defRPr sz="1400">
                <a:solidFill>
                  <a:schemeClr val="accent1"/>
                </a:solidFill>
              </a:defRPr>
            </a:lvl1pPr>
          </a:lstStyle>
          <a:p>
            <a:pPr lvl="0"/>
            <a:r>
              <a:rPr lang="en-US" dirty="0"/>
              <a:t>Designation &amp; company</a:t>
            </a:r>
          </a:p>
        </p:txBody>
      </p:sp>
      <p:sp>
        <p:nvSpPr>
          <p:cNvPr id="23" name="Content Placeholder 3">
            <a:extLst>
              <a:ext uri="{FF2B5EF4-FFF2-40B4-BE49-F238E27FC236}">
                <a16:creationId xmlns:a16="http://schemas.microsoft.com/office/drawing/2014/main" id="{F1997D19-811A-436B-AF11-0AF92EB6946E}"/>
              </a:ext>
            </a:extLst>
          </p:cNvPr>
          <p:cNvSpPr>
            <a:spLocks noGrp="1"/>
          </p:cNvSpPr>
          <p:nvPr>
            <p:ph sz="quarter" idx="63" hasCustomPrompt="1"/>
          </p:nvPr>
        </p:nvSpPr>
        <p:spPr>
          <a:xfrm>
            <a:off x="6988405" y="4237368"/>
            <a:ext cx="2512781" cy="193899"/>
          </a:xfrm>
          <a:prstGeom prst="rect">
            <a:avLst/>
          </a:prstGeom>
        </p:spPr>
        <p:txBody>
          <a:bodyPr wrap="square">
            <a:spAutoFit/>
          </a:bodyPr>
          <a:lstStyle>
            <a:lvl1pPr marL="0" indent="0">
              <a:buNone/>
              <a:defRPr sz="1400">
                <a:solidFill>
                  <a:schemeClr val="accent1"/>
                </a:solidFill>
              </a:defRPr>
            </a:lvl1pPr>
          </a:lstStyle>
          <a:p>
            <a:pPr lvl="0"/>
            <a:r>
              <a:rPr lang="en-US" dirty="0"/>
              <a:t>Designation &amp; company</a:t>
            </a:r>
          </a:p>
        </p:txBody>
      </p:sp>
      <p:sp>
        <p:nvSpPr>
          <p:cNvPr id="24" name="Picture Placeholder 11">
            <a:extLst>
              <a:ext uri="{FF2B5EF4-FFF2-40B4-BE49-F238E27FC236}">
                <a16:creationId xmlns:a16="http://schemas.microsoft.com/office/drawing/2014/main" id="{73BBE9DB-259B-405D-BCB5-C0D2BC919855}"/>
              </a:ext>
            </a:extLst>
          </p:cNvPr>
          <p:cNvSpPr>
            <a:spLocks noGrp="1"/>
          </p:cNvSpPr>
          <p:nvPr>
            <p:ph type="pic" sz="quarter" idx="30"/>
          </p:nvPr>
        </p:nvSpPr>
        <p:spPr>
          <a:xfrm>
            <a:off x="3565835" y="5148400"/>
            <a:ext cx="969264" cy="969264"/>
          </a:xfrm>
          <a:prstGeom prst="ellipse">
            <a:avLst/>
          </a:prstGeom>
          <a:ln w="28575">
            <a:solidFill>
              <a:schemeClr val="accent1"/>
            </a:solidFill>
          </a:ln>
        </p:spPr>
        <p:txBody>
          <a:bodyPr vert="horz" lIns="0" tIns="0" rIns="0" bIns="0" rtlCol="0" anchor="t">
            <a:normAutofit/>
          </a:bodyPr>
          <a:lstStyle>
            <a:lvl1pPr>
              <a:defRPr lang="en-US" sz="1000" dirty="0">
                <a:solidFill>
                  <a:schemeClr val="accent1"/>
                </a:solidFill>
              </a:defRPr>
            </a:lvl1pPr>
          </a:lstStyle>
          <a:p>
            <a:pPr marL="0" lvl="0" indent="0" algn="ctr">
              <a:buNone/>
            </a:pPr>
            <a:endParaRPr lang="en-US" dirty="0"/>
          </a:p>
        </p:txBody>
      </p:sp>
      <p:sp>
        <p:nvSpPr>
          <p:cNvPr id="26" name="Content Placeholder 3">
            <a:extLst>
              <a:ext uri="{FF2B5EF4-FFF2-40B4-BE49-F238E27FC236}">
                <a16:creationId xmlns:a16="http://schemas.microsoft.com/office/drawing/2014/main" id="{3D9AEBE8-CA39-4F5A-B8B3-86C8DD7E5D13}"/>
              </a:ext>
            </a:extLst>
          </p:cNvPr>
          <p:cNvSpPr>
            <a:spLocks noGrp="1"/>
          </p:cNvSpPr>
          <p:nvPr>
            <p:ph sz="quarter" idx="48" hasCustomPrompt="1"/>
          </p:nvPr>
        </p:nvSpPr>
        <p:spPr>
          <a:xfrm>
            <a:off x="4807607" y="5746933"/>
            <a:ext cx="2673691" cy="193899"/>
          </a:xfrm>
          <a:prstGeom prst="rect">
            <a:avLst/>
          </a:prstGeom>
        </p:spPr>
        <p:txBody>
          <a:bodyPr wrap="square">
            <a:spAutoFit/>
          </a:bodyPr>
          <a:lstStyle>
            <a:lvl1pPr marL="0" indent="0">
              <a:buNone/>
              <a:defRPr sz="1400">
                <a:solidFill>
                  <a:schemeClr val="accent1"/>
                </a:solidFill>
              </a:defRPr>
            </a:lvl1pPr>
          </a:lstStyle>
          <a:p>
            <a:pPr lvl="0"/>
            <a:r>
              <a:rPr lang="en-US" dirty="0"/>
              <a:t>Designation &amp; company</a:t>
            </a:r>
          </a:p>
        </p:txBody>
      </p:sp>
      <p:cxnSp>
        <p:nvCxnSpPr>
          <p:cNvPr id="27" name="Straight Connector 26">
            <a:extLst>
              <a:ext uri="{FF2B5EF4-FFF2-40B4-BE49-F238E27FC236}">
                <a16:creationId xmlns:a16="http://schemas.microsoft.com/office/drawing/2014/main" id="{1E4811A7-6CE4-4FA8-9C21-4CBD74137B2E}"/>
              </a:ext>
            </a:extLst>
          </p:cNvPr>
          <p:cNvCxnSpPr>
            <a:cxnSpLocks/>
          </p:cNvCxnSpPr>
          <p:nvPr userDrawn="1"/>
        </p:nvCxnSpPr>
        <p:spPr>
          <a:xfrm flipH="1">
            <a:off x="386057" y="4892604"/>
            <a:ext cx="9372801" cy="4394"/>
          </a:xfrm>
          <a:prstGeom prst="line">
            <a:avLst/>
          </a:prstGeom>
          <a:ln w="31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8" name="Straight Connector 27">
            <a:extLst>
              <a:ext uri="{FF2B5EF4-FFF2-40B4-BE49-F238E27FC236}">
                <a16:creationId xmlns:a16="http://schemas.microsoft.com/office/drawing/2014/main" id="{FECE95FA-8A1C-45ED-B949-0F70397A26C7}"/>
              </a:ext>
            </a:extLst>
          </p:cNvPr>
          <p:cNvCxnSpPr>
            <a:cxnSpLocks/>
          </p:cNvCxnSpPr>
          <p:nvPr userDrawn="1"/>
        </p:nvCxnSpPr>
        <p:spPr>
          <a:xfrm>
            <a:off x="386055" y="1080077"/>
            <a:ext cx="11391815" cy="0"/>
          </a:xfrm>
          <a:prstGeom prst="line">
            <a:avLst/>
          </a:prstGeom>
          <a:ln w="3175">
            <a:solidFill>
              <a:srgbClr val="A0DA57"/>
            </a:solidFill>
          </a:ln>
        </p:spPr>
        <p:style>
          <a:lnRef idx="1">
            <a:schemeClr val="accent1"/>
          </a:lnRef>
          <a:fillRef idx="0">
            <a:schemeClr val="accent1"/>
          </a:fillRef>
          <a:effectRef idx="0">
            <a:schemeClr val="accent1"/>
          </a:effectRef>
          <a:fontRef idx="minor">
            <a:schemeClr val="tx1"/>
          </a:fontRef>
        </p:style>
      </p:cxnSp>
      <p:sp>
        <p:nvSpPr>
          <p:cNvPr id="29" name="Text Placeholder 3"/>
          <p:cNvSpPr>
            <a:spLocks noGrp="1"/>
          </p:cNvSpPr>
          <p:nvPr>
            <p:ph type="body" sz="quarter" idx="56" hasCustomPrompt="1"/>
          </p:nvPr>
        </p:nvSpPr>
        <p:spPr>
          <a:xfrm>
            <a:off x="1682722" y="1541415"/>
            <a:ext cx="2672122" cy="390435"/>
          </a:xfrm>
          <a:prstGeom prst="rect">
            <a:avLst/>
          </a:prstGeom>
        </p:spPr>
        <p:txBody>
          <a:bodyPr/>
          <a:lstStyle>
            <a:lvl1pPr marL="0" indent="0" algn="l">
              <a:buFontTx/>
              <a:buNone/>
              <a:defRPr sz="1800">
                <a:solidFill>
                  <a:schemeClr val="accent1"/>
                </a:solidFill>
              </a:defRPr>
            </a:lvl1pPr>
          </a:lstStyle>
          <a:p>
            <a:pPr lvl="0"/>
            <a:r>
              <a:rPr lang="en-US" dirty="0"/>
              <a:t>Main Speaker Name</a:t>
            </a:r>
          </a:p>
        </p:txBody>
      </p:sp>
      <p:sp>
        <p:nvSpPr>
          <p:cNvPr id="30" name="Text Placeholder 3"/>
          <p:cNvSpPr>
            <a:spLocks noGrp="1"/>
          </p:cNvSpPr>
          <p:nvPr>
            <p:ph type="body" sz="quarter" idx="64" hasCustomPrompt="1"/>
          </p:nvPr>
        </p:nvSpPr>
        <p:spPr>
          <a:xfrm>
            <a:off x="6988405" y="1541415"/>
            <a:ext cx="2672122" cy="390435"/>
          </a:xfrm>
          <a:prstGeom prst="rect">
            <a:avLst/>
          </a:prstGeom>
        </p:spPr>
        <p:txBody>
          <a:bodyPr/>
          <a:lstStyle>
            <a:lvl1pPr marL="0" indent="0" algn="l">
              <a:buFontTx/>
              <a:buNone/>
              <a:defRPr sz="1800">
                <a:solidFill>
                  <a:schemeClr val="accent1"/>
                </a:solidFill>
              </a:defRPr>
            </a:lvl1pPr>
          </a:lstStyle>
          <a:p>
            <a:pPr lvl="0"/>
            <a:r>
              <a:rPr lang="en-US" dirty="0"/>
              <a:t>Main Speaker Name</a:t>
            </a:r>
          </a:p>
        </p:txBody>
      </p:sp>
      <p:sp>
        <p:nvSpPr>
          <p:cNvPr id="31" name="Text Placeholder 3"/>
          <p:cNvSpPr>
            <a:spLocks noGrp="1"/>
          </p:cNvSpPr>
          <p:nvPr>
            <p:ph type="body" sz="quarter" idx="65" hasCustomPrompt="1"/>
          </p:nvPr>
        </p:nvSpPr>
        <p:spPr>
          <a:xfrm>
            <a:off x="1682722" y="2730873"/>
            <a:ext cx="2672122" cy="390435"/>
          </a:xfrm>
          <a:prstGeom prst="rect">
            <a:avLst/>
          </a:prstGeom>
        </p:spPr>
        <p:txBody>
          <a:bodyPr/>
          <a:lstStyle>
            <a:lvl1pPr marL="0" indent="0" algn="l">
              <a:buFontTx/>
              <a:buNone/>
              <a:defRPr sz="1800">
                <a:solidFill>
                  <a:schemeClr val="accent1"/>
                </a:solidFill>
              </a:defRPr>
            </a:lvl1pPr>
          </a:lstStyle>
          <a:p>
            <a:pPr lvl="0"/>
            <a:r>
              <a:rPr lang="en-US" dirty="0"/>
              <a:t>Main Speaker Name</a:t>
            </a:r>
          </a:p>
        </p:txBody>
      </p:sp>
      <p:sp>
        <p:nvSpPr>
          <p:cNvPr id="32" name="Text Placeholder 3"/>
          <p:cNvSpPr>
            <a:spLocks noGrp="1"/>
          </p:cNvSpPr>
          <p:nvPr>
            <p:ph type="body" sz="quarter" idx="66" hasCustomPrompt="1"/>
          </p:nvPr>
        </p:nvSpPr>
        <p:spPr>
          <a:xfrm>
            <a:off x="6988405" y="2730873"/>
            <a:ext cx="2672122" cy="390435"/>
          </a:xfrm>
          <a:prstGeom prst="rect">
            <a:avLst/>
          </a:prstGeom>
        </p:spPr>
        <p:txBody>
          <a:bodyPr/>
          <a:lstStyle>
            <a:lvl1pPr marL="0" indent="0" algn="l">
              <a:buFontTx/>
              <a:buNone/>
              <a:defRPr sz="1800">
                <a:solidFill>
                  <a:schemeClr val="accent1"/>
                </a:solidFill>
              </a:defRPr>
            </a:lvl1pPr>
          </a:lstStyle>
          <a:p>
            <a:pPr lvl="0"/>
            <a:r>
              <a:rPr lang="en-US" dirty="0"/>
              <a:t>Main Speaker Name</a:t>
            </a:r>
          </a:p>
        </p:txBody>
      </p:sp>
      <p:sp>
        <p:nvSpPr>
          <p:cNvPr id="33" name="Text Placeholder 3"/>
          <p:cNvSpPr>
            <a:spLocks noGrp="1"/>
          </p:cNvSpPr>
          <p:nvPr>
            <p:ph type="body" sz="quarter" idx="67" hasCustomPrompt="1"/>
          </p:nvPr>
        </p:nvSpPr>
        <p:spPr>
          <a:xfrm>
            <a:off x="1682722" y="3916450"/>
            <a:ext cx="2672122" cy="390435"/>
          </a:xfrm>
          <a:prstGeom prst="rect">
            <a:avLst/>
          </a:prstGeom>
        </p:spPr>
        <p:txBody>
          <a:bodyPr/>
          <a:lstStyle>
            <a:lvl1pPr marL="0" indent="0" algn="l">
              <a:buFontTx/>
              <a:buNone/>
              <a:defRPr sz="1800">
                <a:solidFill>
                  <a:schemeClr val="accent1"/>
                </a:solidFill>
              </a:defRPr>
            </a:lvl1pPr>
          </a:lstStyle>
          <a:p>
            <a:pPr lvl="0"/>
            <a:r>
              <a:rPr lang="en-US" dirty="0"/>
              <a:t>Main Speaker Name</a:t>
            </a:r>
          </a:p>
        </p:txBody>
      </p:sp>
      <p:sp>
        <p:nvSpPr>
          <p:cNvPr id="34" name="Text Placeholder 3"/>
          <p:cNvSpPr>
            <a:spLocks noGrp="1"/>
          </p:cNvSpPr>
          <p:nvPr>
            <p:ph type="body" sz="quarter" idx="68" hasCustomPrompt="1"/>
          </p:nvPr>
        </p:nvSpPr>
        <p:spPr>
          <a:xfrm>
            <a:off x="6988405" y="3916450"/>
            <a:ext cx="2672122" cy="390435"/>
          </a:xfrm>
          <a:prstGeom prst="rect">
            <a:avLst/>
          </a:prstGeom>
        </p:spPr>
        <p:txBody>
          <a:bodyPr/>
          <a:lstStyle>
            <a:lvl1pPr marL="0" indent="0" algn="l">
              <a:buFontTx/>
              <a:buNone/>
              <a:defRPr sz="1800">
                <a:solidFill>
                  <a:schemeClr val="accent1"/>
                </a:solidFill>
              </a:defRPr>
            </a:lvl1pPr>
          </a:lstStyle>
          <a:p>
            <a:pPr lvl="0"/>
            <a:r>
              <a:rPr lang="en-US" dirty="0"/>
              <a:t>Main Speaker Name</a:t>
            </a:r>
          </a:p>
        </p:txBody>
      </p:sp>
      <p:sp>
        <p:nvSpPr>
          <p:cNvPr id="36" name="Text Placeholder 3"/>
          <p:cNvSpPr>
            <a:spLocks noGrp="1"/>
          </p:cNvSpPr>
          <p:nvPr>
            <p:ph type="body" sz="quarter" idx="70" hasCustomPrompt="1"/>
          </p:nvPr>
        </p:nvSpPr>
        <p:spPr>
          <a:xfrm>
            <a:off x="4809176" y="5437814"/>
            <a:ext cx="2672122" cy="390435"/>
          </a:xfrm>
          <a:prstGeom prst="rect">
            <a:avLst/>
          </a:prstGeom>
        </p:spPr>
        <p:txBody>
          <a:bodyPr/>
          <a:lstStyle>
            <a:lvl1pPr marL="0" indent="0" algn="l">
              <a:buFontTx/>
              <a:buNone/>
              <a:defRPr sz="1800">
                <a:solidFill>
                  <a:schemeClr val="accent1"/>
                </a:solidFill>
              </a:defRPr>
            </a:lvl1pPr>
          </a:lstStyle>
          <a:p>
            <a:pPr lvl="0"/>
            <a:r>
              <a:rPr lang="en-US" dirty="0"/>
              <a:t>Moderator Name</a:t>
            </a:r>
          </a:p>
        </p:txBody>
      </p:sp>
      <p:pic>
        <p:nvPicPr>
          <p:cNvPr id="35" name="Picture 3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1159841" y="6045618"/>
            <a:ext cx="747237" cy="536094"/>
          </a:xfrm>
          <a:prstGeom prst="rect">
            <a:avLst/>
          </a:prstGeom>
        </p:spPr>
      </p:pic>
    </p:spTree>
    <p:extLst>
      <p:ext uri="{BB962C8B-B14F-4D97-AF65-F5344CB8AC3E}">
        <p14:creationId xmlns:p14="http://schemas.microsoft.com/office/powerpoint/2010/main" val="335647695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3 Speaker, 3 Moderator">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D1D33E6B-7A1C-438A-B63D-1319D00FA757}"/>
              </a:ext>
            </a:extLst>
          </p:cNvPr>
          <p:cNvSpPr>
            <a:spLocks noGrp="1"/>
          </p:cNvSpPr>
          <p:nvPr>
            <p:ph type="title" hasCustomPrompt="1"/>
          </p:nvPr>
        </p:nvSpPr>
        <p:spPr>
          <a:xfrm>
            <a:off x="386063" y="433841"/>
            <a:ext cx="11176284" cy="636970"/>
          </a:xfrm>
          <a:prstGeom prst="rect">
            <a:avLst/>
          </a:prstGeom>
        </p:spPr>
        <p:txBody>
          <a:bodyPr/>
          <a:lstStyle>
            <a:lvl1pPr>
              <a:defRPr sz="3600">
                <a:solidFill>
                  <a:schemeClr val="accent1"/>
                </a:solidFill>
                <a:latin typeface="Roboto Black" panose="02000000000000000000" pitchFamily="2" charset="0"/>
                <a:ea typeface="Roboto Black" panose="02000000000000000000" pitchFamily="2" charset="0"/>
                <a:cs typeface="Roboto Black" panose="02000000000000000000" pitchFamily="2" charset="0"/>
              </a:defRPr>
            </a:lvl1pPr>
          </a:lstStyle>
          <a:p>
            <a:r>
              <a:rPr lang="en-US" dirty="0"/>
              <a:t>Slide Title</a:t>
            </a:r>
          </a:p>
        </p:txBody>
      </p:sp>
      <p:sp>
        <p:nvSpPr>
          <p:cNvPr id="6" name="Picture Placeholder 11">
            <a:extLst>
              <a:ext uri="{FF2B5EF4-FFF2-40B4-BE49-F238E27FC236}">
                <a16:creationId xmlns:a16="http://schemas.microsoft.com/office/drawing/2014/main" id="{FF80CD21-FDE3-41CC-8243-31200FEF57DD}"/>
              </a:ext>
            </a:extLst>
          </p:cNvPr>
          <p:cNvSpPr>
            <a:spLocks noGrp="1"/>
          </p:cNvSpPr>
          <p:nvPr>
            <p:ph type="pic" sz="quarter" idx="10"/>
          </p:nvPr>
        </p:nvSpPr>
        <p:spPr>
          <a:xfrm>
            <a:off x="386055" y="1797512"/>
            <a:ext cx="1119400" cy="1119400"/>
          </a:xfrm>
          <a:prstGeom prst="ellipse">
            <a:avLst/>
          </a:prstGeom>
          <a:ln w="28575">
            <a:solidFill>
              <a:schemeClr val="accent1"/>
            </a:solidFill>
          </a:ln>
        </p:spPr>
        <p:txBody>
          <a:bodyPr vert="horz" lIns="0" tIns="0" rIns="0" bIns="0" rtlCol="0" anchor="t">
            <a:normAutofit/>
          </a:bodyPr>
          <a:lstStyle>
            <a:lvl1pPr>
              <a:defRPr lang="en-US" sz="1000" dirty="0"/>
            </a:lvl1pPr>
          </a:lstStyle>
          <a:p>
            <a:pPr marL="0" lvl="0" indent="0" algn="ctr">
              <a:buNone/>
            </a:pPr>
            <a:endParaRPr lang="en-US" dirty="0"/>
          </a:p>
        </p:txBody>
      </p:sp>
      <p:sp>
        <p:nvSpPr>
          <p:cNvPr id="7" name="Picture Placeholder 11">
            <a:extLst>
              <a:ext uri="{FF2B5EF4-FFF2-40B4-BE49-F238E27FC236}">
                <a16:creationId xmlns:a16="http://schemas.microsoft.com/office/drawing/2014/main" id="{FA07E632-5376-4D41-AA0F-C693E65E9FBE}"/>
              </a:ext>
            </a:extLst>
          </p:cNvPr>
          <p:cNvSpPr>
            <a:spLocks noGrp="1"/>
          </p:cNvSpPr>
          <p:nvPr>
            <p:ph type="pic" sz="quarter" idx="24"/>
          </p:nvPr>
        </p:nvSpPr>
        <p:spPr>
          <a:xfrm>
            <a:off x="386055" y="4839855"/>
            <a:ext cx="1119400" cy="1119400"/>
          </a:xfrm>
          <a:prstGeom prst="ellipse">
            <a:avLst/>
          </a:prstGeom>
          <a:ln w="28575">
            <a:solidFill>
              <a:schemeClr val="accent1"/>
            </a:solidFill>
          </a:ln>
        </p:spPr>
        <p:txBody>
          <a:bodyPr anchor="t">
            <a:normAutofit/>
          </a:bodyPr>
          <a:lstStyle>
            <a:lvl1pPr marL="0" indent="0" algn="ctr">
              <a:buNone/>
              <a:defRPr sz="1000"/>
            </a:lvl1pPr>
          </a:lstStyle>
          <a:p>
            <a:endParaRPr lang="en-US" dirty="0"/>
          </a:p>
        </p:txBody>
      </p:sp>
      <p:sp>
        <p:nvSpPr>
          <p:cNvPr id="8" name="Picture Placeholder 11">
            <a:extLst>
              <a:ext uri="{FF2B5EF4-FFF2-40B4-BE49-F238E27FC236}">
                <a16:creationId xmlns:a16="http://schemas.microsoft.com/office/drawing/2014/main" id="{9B497949-68F6-4133-94B8-6DC04CEEEA11}"/>
              </a:ext>
            </a:extLst>
          </p:cNvPr>
          <p:cNvSpPr>
            <a:spLocks noGrp="1"/>
          </p:cNvSpPr>
          <p:nvPr>
            <p:ph type="pic" sz="quarter" idx="30"/>
          </p:nvPr>
        </p:nvSpPr>
        <p:spPr>
          <a:xfrm>
            <a:off x="4842492" y="3323786"/>
            <a:ext cx="1119400" cy="1119400"/>
          </a:xfrm>
          <a:prstGeom prst="ellipse">
            <a:avLst/>
          </a:prstGeom>
          <a:ln w="28575">
            <a:solidFill>
              <a:schemeClr val="accent1"/>
            </a:solidFill>
          </a:ln>
        </p:spPr>
        <p:txBody>
          <a:bodyPr vert="horz" lIns="0" tIns="0" rIns="0" bIns="0" rtlCol="0" anchor="t">
            <a:normAutofit/>
          </a:bodyPr>
          <a:lstStyle>
            <a:lvl1pPr>
              <a:defRPr lang="en-US" sz="1000" dirty="0"/>
            </a:lvl1pPr>
          </a:lstStyle>
          <a:p>
            <a:pPr marL="0" lvl="0" indent="0" algn="ctr">
              <a:buNone/>
            </a:pPr>
            <a:endParaRPr lang="en-US" dirty="0"/>
          </a:p>
        </p:txBody>
      </p:sp>
      <p:sp>
        <p:nvSpPr>
          <p:cNvPr id="9" name="Picture Placeholder 11">
            <a:extLst>
              <a:ext uri="{FF2B5EF4-FFF2-40B4-BE49-F238E27FC236}">
                <a16:creationId xmlns:a16="http://schemas.microsoft.com/office/drawing/2014/main" id="{D335EC71-0BD8-466D-8FE6-F789EE5280E6}"/>
              </a:ext>
            </a:extLst>
          </p:cNvPr>
          <p:cNvSpPr>
            <a:spLocks noGrp="1"/>
          </p:cNvSpPr>
          <p:nvPr>
            <p:ph type="pic" sz="quarter" idx="33"/>
          </p:nvPr>
        </p:nvSpPr>
        <p:spPr>
          <a:xfrm>
            <a:off x="4842492" y="4839855"/>
            <a:ext cx="1119400" cy="1119400"/>
          </a:xfrm>
          <a:prstGeom prst="ellipse">
            <a:avLst/>
          </a:prstGeom>
          <a:ln w="28575">
            <a:solidFill>
              <a:schemeClr val="accent1"/>
            </a:solidFill>
          </a:ln>
        </p:spPr>
        <p:txBody>
          <a:bodyPr vert="horz" lIns="0" tIns="0" rIns="0" bIns="0" rtlCol="0" anchor="t">
            <a:normAutofit/>
          </a:bodyPr>
          <a:lstStyle>
            <a:lvl1pPr>
              <a:defRPr lang="en-US" sz="1000" dirty="0"/>
            </a:lvl1pPr>
          </a:lstStyle>
          <a:p>
            <a:pPr marL="0" lvl="0" indent="0" algn="ctr">
              <a:buNone/>
            </a:pPr>
            <a:endParaRPr lang="en-US" dirty="0"/>
          </a:p>
        </p:txBody>
      </p:sp>
      <p:sp>
        <p:nvSpPr>
          <p:cNvPr id="10" name="Content Placeholder 3">
            <a:extLst>
              <a:ext uri="{FF2B5EF4-FFF2-40B4-BE49-F238E27FC236}">
                <a16:creationId xmlns:a16="http://schemas.microsoft.com/office/drawing/2014/main" id="{4227DB97-B33A-4FDB-8DFC-8CF02555A520}"/>
              </a:ext>
            </a:extLst>
          </p:cNvPr>
          <p:cNvSpPr>
            <a:spLocks noGrp="1"/>
          </p:cNvSpPr>
          <p:nvPr>
            <p:ph sz="quarter" idx="34" hasCustomPrompt="1"/>
          </p:nvPr>
        </p:nvSpPr>
        <p:spPr>
          <a:xfrm>
            <a:off x="4842498" y="1402961"/>
            <a:ext cx="3915455" cy="276999"/>
          </a:xfrm>
          <a:prstGeom prst="rect">
            <a:avLst/>
          </a:prstGeom>
        </p:spPr>
        <p:txBody>
          <a:bodyPr wrap="square">
            <a:spAutoFit/>
          </a:bodyPr>
          <a:lstStyle>
            <a:lvl1pPr marL="0" indent="0">
              <a:buNone/>
              <a:defRPr sz="2000">
                <a:solidFill>
                  <a:schemeClr val="accent1"/>
                </a:solidFill>
              </a:defRPr>
            </a:lvl1pPr>
          </a:lstStyle>
          <a:p>
            <a:pPr lvl="0"/>
            <a:r>
              <a:rPr lang="en-US" dirty="0"/>
              <a:t>Moderators</a:t>
            </a:r>
          </a:p>
        </p:txBody>
      </p:sp>
      <p:sp>
        <p:nvSpPr>
          <p:cNvPr id="11" name="Content Placeholder 3">
            <a:extLst>
              <a:ext uri="{FF2B5EF4-FFF2-40B4-BE49-F238E27FC236}">
                <a16:creationId xmlns:a16="http://schemas.microsoft.com/office/drawing/2014/main" id="{DC0FFF60-5228-47DD-B669-369842213A31}"/>
              </a:ext>
            </a:extLst>
          </p:cNvPr>
          <p:cNvSpPr>
            <a:spLocks noGrp="1"/>
          </p:cNvSpPr>
          <p:nvPr>
            <p:ph sz="quarter" idx="35" hasCustomPrompt="1"/>
          </p:nvPr>
        </p:nvSpPr>
        <p:spPr>
          <a:xfrm>
            <a:off x="386063" y="1402961"/>
            <a:ext cx="3942877" cy="276999"/>
          </a:xfrm>
          <a:prstGeom prst="rect">
            <a:avLst/>
          </a:prstGeom>
        </p:spPr>
        <p:txBody>
          <a:bodyPr wrap="square">
            <a:spAutoFit/>
          </a:bodyPr>
          <a:lstStyle>
            <a:lvl1pPr marL="0" indent="0">
              <a:buNone/>
              <a:defRPr sz="2000">
                <a:solidFill>
                  <a:schemeClr val="accent1"/>
                </a:solidFill>
              </a:defRPr>
            </a:lvl1pPr>
          </a:lstStyle>
          <a:p>
            <a:pPr lvl="0"/>
            <a:r>
              <a:rPr lang="en-US" dirty="0"/>
              <a:t>Main Speakers</a:t>
            </a:r>
          </a:p>
        </p:txBody>
      </p:sp>
      <p:sp>
        <p:nvSpPr>
          <p:cNvPr id="13" name="Content Placeholder 3">
            <a:extLst>
              <a:ext uri="{FF2B5EF4-FFF2-40B4-BE49-F238E27FC236}">
                <a16:creationId xmlns:a16="http://schemas.microsoft.com/office/drawing/2014/main" id="{D5CD34AC-39A5-4BEF-B8FA-5CA0829057DA}"/>
              </a:ext>
            </a:extLst>
          </p:cNvPr>
          <p:cNvSpPr>
            <a:spLocks noGrp="1"/>
          </p:cNvSpPr>
          <p:nvPr>
            <p:ph sz="quarter" idx="37" hasCustomPrompt="1"/>
          </p:nvPr>
        </p:nvSpPr>
        <p:spPr>
          <a:xfrm>
            <a:off x="1697277" y="2431172"/>
            <a:ext cx="2512781" cy="193899"/>
          </a:xfrm>
          <a:prstGeom prst="rect">
            <a:avLst/>
          </a:prstGeom>
        </p:spPr>
        <p:txBody>
          <a:bodyPr wrap="square">
            <a:spAutoFit/>
          </a:bodyPr>
          <a:lstStyle>
            <a:lvl1pPr marL="0" indent="0">
              <a:buNone/>
              <a:defRPr sz="1400">
                <a:solidFill>
                  <a:schemeClr val="accent1"/>
                </a:solidFill>
              </a:defRPr>
            </a:lvl1pPr>
          </a:lstStyle>
          <a:p>
            <a:pPr lvl="0"/>
            <a:r>
              <a:rPr lang="en-US" dirty="0"/>
              <a:t>Designation &amp; company</a:t>
            </a:r>
          </a:p>
        </p:txBody>
      </p:sp>
      <p:sp>
        <p:nvSpPr>
          <p:cNvPr id="15" name="Content Placeholder 3">
            <a:extLst>
              <a:ext uri="{FF2B5EF4-FFF2-40B4-BE49-F238E27FC236}">
                <a16:creationId xmlns:a16="http://schemas.microsoft.com/office/drawing/2014/main" id="{0C9686C1-D4A6-4329-A7C1-3582328DAC34}"/>
              </a:ext>
            </a:extLst>
          </p:cNvPr>
          <p:cNvSpPr>
            <a:spLocks noGrp="1"/>
          </p:cNvSpPr>
          <p:nvPr>
            <p:ph sz="quarter" idx="39" hasCustomPrompt="1"/>
          </p:nvPr>
        </p:nvSpPr>
        <p:spPr>
          <a:xfrm>
            <a:off x="1697277" y="3921356"/>
            <a:ext cx="2512781" cy="193899"/>
          </a:xfrm>
          <a:prstGeom prst="rect">
            <a:avLst/>
          </a:prstGeom>
        </p:spPr>
        <p:txBody>
          <a:bodyPr wrap="square">
            <a:spAutoFit/>
          </a:bodyPr>
          <a:lstStyle>
            <a:lvl1pPr marL="0" indent="0">
              <a:buNone/>
              <a:defRPr sz="1400">
                <a:solidFill>
                  <a:schemeClr val="accent1"/>
                </a:solidFill>
              </a:defRPr>
            </a:lvl1pPr>
          </a:lstStyle>
          <a:p>
            <a:pPr lvl="0"/>
            <a:r>
              <a:rPr lang="en-US" dirty="0"/>
              <a:t>Designation &amp; company</a:t>
            </a:r>
          </a:p>
        </p:txBody>
      </p:sp>
      <p:sp>
        <p:nvSpPr>
          <p:cNvPr id="17" name="Content Placeholder 3">
            <a:extLst>
              <a:ext uri="{FF2B5EF4-FFF2-40B4-BE49-F238E27FC236}">
                <a16:creationId xmlns:a16="http://schemas.microsoft.com/office/drawing/2014/main" id="{79CAECE0-A42B-48E3-8AB7-ED16A163E959}"/>
              </a:ext>
            </a:extLst>
          </p:cNvPr>
          <p:cNvSpPr>
            <a:spLocks noGrp="1"/>
          </p:cNvSpPr>
          <p:nvPr>
            <p:ph sz="quarter" idx="41" hasCustomPrompt="1"/>
          </p:nvPr>
        </p:nvSpPr>
        <p:spPr>
          <a:xfrm>
            <a:off x="1697277" y="5411080"/>
            <a:ext cx="2512781" cy="193899"/>
          </a:xfrm>
          <a:prstGeom prst="rect">
            <a:avLst/>
          </a:prstGeom>
        </p:spPr>
        <p:txBody>
          <a:bodyPr wrap="square">
            <a:spAutoFit/>
          </a:bodyPr>
          <a:lstStyle>
            <a:lvl1pPr marL="0" indent="0">
              <a:buNone/>
              <a:defRPr sz="1400">
                <a:solidFill>
                  <a:schemeClr val="accent1"/>
                </a:solidFill>
              </a:defRPr>
            </a:lvl1pPr>
          </a:lstStyle>
          <a:p>
            <a:pPr lvl="0"/>
            <a:r>
              <a:rPr lang="en-US" dirty="0"/>
              <a:t>Designation &amp; company</a:t>
            </a:r>
          </a:p>
        </p:txBody>
      </p:sp>
      <p:sp>
        <p:nvSpPr>
          <p:cNvPr id="19" name="Content Placeholder 3">
            <a:extLst>
              <a:ext uri="{FF2B5EF4-FFF2-40B4-BE49-F238E27FC236}">
                <a16:creationId xmlns:a16="http://schemas.microsoft.com/office/drawing/2014/main" id="{0B83060B-447B-47AF-8651-090F9C69062D}"/>
              </a:ext>
            </a:extLst>
          </p:cNvPr>
          <p:cNvSpPr>
            <a:spLocks noGrp="1"/>
          </p:cNvSpPr>
          <p:nvPr>
            <p:ph sz="quarter" idx="43" hasCustomPrompt="1"/>
          </p:nvPr>
        </p:nvSpPr>
        <p:spPr>
          <a:xfrm>
            <a:off x="6084263" y="2431172"/>
            <a:ext cx="2673691" cy="193899"/>
          </a:xfrm>
          <a:prstGeom prst="rect">
            <a:avLst/>
          </a:prstGeom>
        </p:spPr>
        <p:txBody>
          <a:bodyPr wrap="square">
            <a:spAutoFit/>
          </a:bodyPr>
          <a:lstStyle>
            <a:lvl1pPr marL="0" indent="0">
              <a:buNone/>
              <a:defRPr sz="1400">
                <a:solidFill>
                  <a:schemeClr val="accent1"/>
                </a:solidFill>
              </a:defRPr>
            </a:lvl1pPr>
          </a:lstStyle>
          <a:p>
            <a:pPr lvl="0"/>
            <a:r>
              <a:rPr lang="en-US" dirty="0"/>
              <a:t>Designation &amp; company</a:t>
            </a:r>
          </a:p>
        </p:txBody>
      </p:sp>
      <p:sp>
        <p:nvSpPr>
          <p:cNvPr id="21" name="Content Placeholder 3">
            <a:extLst>
              <a:ext uri="{FF2B5EF4-FFF2-40B4-BE49-F238E27FC236}">
                <a16:creationId xmlns:a16="http://schemas.microsoft.com/office/drawing/2014/main" id="{AC314869-C824-45D4-8216-5495A40052AD}"/>
              </a:ext>
            </a:extLst>
          </p:cNvPr>
          <p:cNvSpPr>
            <a:spLocks noGrp="1"/>
          </p:cNvSpPr>
          <p:nvPr>
            <p:ph sz="quarter" idx="45" hasCustomPrompt="1"/>
          </p:nvPr>
        </p:nvSpPr>
        <p:spPr>
          <a:xfrm>
            <a:off x="6084263" y="3921356"/>
            <a:ext cx="2673691" cy="193899"/>
          </a:xfrm>
          <a:prstGeom prst="rect">
            <a:avLst/>
          </a:prstGeom>
        </p:spPr>
        <p:txBody>
          <a:bodyPr wrap="square">
            <a:spAutoFit/>
          </a:bodyPr>
          <a:lstStyle>
            <a:lvl1pPr marL="0" indent="0">
              <a:buNone/>
              <a:defRPr sz="1400">
                <a:solidFill>
                  <a:schemeClr val="accent1"/>
                </a:solidFill>
              </a:defRPr>
            </a:lvl1pPr>
          </a:lstStyle>
          <a:p>
            <a:pPr lvl="0"/>
            <a:r>
              <a:rPr lang="en-US" dirty="0"/>
              <a:t>Designation &amp; company</a:t>
            </a:r>
          </a:p>
        </p:txBody>
      </p:sp>
      <p:sp>
        <p:nvSpPr>
          <p:cNvPr id="23" name="Content Placeholder 3">
            <a:extLst>
              <a:ext uri="{FF2B5EF4-FFF2-40B4-BE49-F238E27FC236}">
                <a16:creationId xmlns:a16="http://schemas.microsoft.com/office/drawing/2014/main" id="{F3BE62A4-45CA-48CC-B3ED-D03AAA86FD65}"/>
              </a:ext>
            </a:extLst>
          </p:cNvPr>
          <p:cNvSpPr>
            <a:spLocks noGrp="1"/>
          </p:cNvSpPr>
          <p:nvPr>
            <p:ph sz="quarter" idx="47" hasCustomPrompt="1"/>
          </p:nvPr>
        </p:nvSpPr>
        <p:spPr>
          <a:xfrm>
            <a:off x="6084263" y="5411080"/>
            <a:ext cx="2673691" cy="193899"/>
          </a:xfrm>
          <a:prstGeom prst="rect">
            <a:avLst/>
          </a:prstGeom>
        </p:spPr>
        <p:txBody>
          <a:bodyPr wrap="square">
            <a:spAutoFit/>
          </a:bodyPr>
          <a:lstStyle>
            <a:lvl1pPr marL="0" indent="0">
              <a:buNone/>
              <a:defRPr sz="1400">
                <a:solidFill>
                  <a:schemeClr val="accent1"/>
                </a:solidFill>
              </a:defRPr>
            </a:lvl1pPr>
          </a:lstStyle>
          <a:p>
            <a:pPr lvl="0"/>
            <a:r>
              <a:rPr lang="en-US" dirty="0"/>
              <a:t>Designation &amp; company</a:t>
            </a:r>
          </a:p>
        </p:txBody>
      </p:sp>
      <p:sp>
        <p:nvSpPr>
          <p:cNvPr id="24" name="Picture Placeholder 11">
            <a:extLst>
              <a:ext uri="{FF2B5EF4-FFF2-40B4-BE49-F238E27FC236}">
                <a16:creationId xmlns:a16="http://schemas.microsoft.com/office/drawing/2014/main" id="{6F2B8898-B161-4BB8-B191-A7C8DA13A5C6}"/>
              </a:ext>
            </a:extLst>
          </p:cNvPr>
          <p:cNvSpPr>
            <a:spLocks noGrp="1"/>
          </p:cNvSpPr>
          <p:nvPr>
            <p:ph type="pic" sz="quarter" idx="48"/>
          </p:nvPr>
        </p:nvSpPr>
        <p:spPr>
          <a:xfrm>
            <a:off x="4842492" y="1797512"/>
            <a:ext cx="1119400" cy="1119400"/>
          </a:xfrm>
          <a:prstGeom prst="ellipse">
            <a:avLst/>
          </a:prstGeom>
          <a:ln w="28575">
            <a:solidFill>
              <a:schemeClr val="accent1"/>
            </a:solidFill>
          </a:ln>
        </p:spPr>
        <p:txBody>
          <a:bodyPr vert="horz" lIns="0" tIns="0" rIns="0" bIns="0" rtlCol="0" anchor="t">
            <a:normAutofit/>
          </a:bodyPr>
          <a:lstStyle>
            <a:lvl1pPr>
              <a:defRPr lang="en-US" sz="1000" dirty="0"/>
            </a:lvl1pPr>
          </a:lstStyle>
          <a:p>
            <a:pPr marL="0" lvl="0" indent="0" algn="ctr">
              <a:buNone/>
            </a:pPr>
            <a:endParaRPr lang="en-US" dirty="0"/>
          </a:p>
        </p:txBody>
      </p:sp>
      <p:sp>
        <p:nvSpPr>
          <p:cNvPr id="25" name="Picture Placeholder 11">
            <a:extLst>
              <a:ext uri="{FF2B5EF4-FFF2-40B4-BE49-F238E27FC236}">
                <a16:creationId xmlns:a16="http://schemas.microsoft.com/office/drawing/2014/main" id="{1EFF7BFA-4E51-455C-A7F6-E2E869152411}"/>
              </a:ext>
            </a:extLst>
          </p:cNvPr>
          <p:cNvSpPr>
            <a:spLocks noGrp="1"/>
          </p:cNvSpPr>
          <p:nvPr>
            <p:ph type="pic" sz="quarter" idx="49"/>
          </p:nvPr>
        </p:nvSpPr>
        <p:spPr>
          <a:xfrm>
            <a:off x="386055" y="3323786"/>
            <a:ext cx="1119400" cy="1119400"/>
          </a:xfrm>
          <a:prstGeom prst="ellipse">
            <a:avLst/>
          </a:prstGeom>
          <a:ln w="28575">
            <a:solidFill>
              <a:schemeClr val="accent1"/>
            </a:solidFill>
          </a:ln>
        </p:spPr>
        <p:txBody>
          <a:bodyPr vert="horz" lIns="0" tIns="0" rIns="0" bIns="0" rtlCol="0" anchor="t">
            <a:normAutofit/>
          </a:bodyPr>
          <a:lstStyle>
            <a:lvl1pPr>
              <a:defRPr lang="en-US" sz="1000" dirty="0"/>
            </a:lvl1pPr>
          </a:lstStyle>
          <a:p>
            <a:pPr marL="0" lvl="0" indent="0" algn="ctr">
              <a:buNone/>
            </a:pPr>
            <a:endParaRPr lang="en-US" dirty="0"/>
          </a:p>
        </p:txBody>
      </p:sp>
      <p:cxnSp>
        <p:nvCxnSpPr>
          <p:cNvPr id="26" name="Straight Connector 25">
            <a:extLst>
              <a:ext uri="{FF2B5EF4-FFF2-40B4-BE49-F238E27FC236}">
                <a16:creationId xmlns:a16="http://schemas.microsoft.com/office/drawing/2014/main" id="{9A18194E-7C81-4DAE-9697-002127516575}"/>
              </a:ext>
            </a:extLst>
          </p:cNvPr>
          <p:cNvCxnSpPr/>
          <p:nvPr userDrawn="1"/>
        </p:nvCxnSpPr>
        <p:spPr>
          <a:xfrm>
            <a:off x="4585711" y="1797518"/>
            <a:ext cx="0" cy="4161743"/>
          </a:xfrm>
          <a:prstGeom prst="line">
            <a:avLst/>
          </a:prstGeom>
          <a:ln w="31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FECE95FA-8A1C-45ED-B949-0F70397A26C7}"/>
              </a:ext>
            </a:extLst>
          </p:cNvPr>
          <p:cNvCxnSpPr>
            <a:cxnSpLocks/>
          </p:cNvCxnSpPr>
          <p:nvPr userDrawn="1"/>
        </p:nvCxnSpPr>
        <p:spPr>
          <a:xfrm>
            <a:off x="386055" y="1080077"/>
            <a:ext cx="11391815" cy="0"/>
          </a:xfrm>
          <a:prstGeom prst="line">
            <a:avLst/>
          </a:prstGeom>
          <a:ln w="3175">
            <a:solidFill>
              <a:srgbClr val="A0DA57"/>
            </a:solidFill>
          </a:ln>
        </p:spPr>
        <p:style>
          <a:lnRef idx="1">
            <a:schemeClr val="accent1"/>
          </a:lnRef>
          <a:fillRef idx="0">
            <a:schemeClr val="accent1"/>
          </a:fillRef>
          <a:effectRef idx="0">
            <a:schemeClr val="accent1"/>
          </a:effectRef>
          <a:fontRef idx="minor">
            <a:schemeClr val="tx1"/>
          </a:fontRef>
        </p:style>
      </p:cxnSp>
      <p:sp>
        <p:nvSpPr>
          <p:cNvPr id="28" name="Text Placeholder 3"/>
          <p:cNvSpPr>
            <a:spLocks noGrp="1"/>
          </p:cNvSpPr>
          <p:nvPr>
            <p:ph type="body" sz="quarter" idx="56" hasCustomPrompt="1"/>
          </p:nvPr>
        </p:nvSpPr>
        <p:spPr>
          <a:xfrm>
            <a:off x="1709522" y="2095731"/>
            <a:ext cx="2672122" cy="390435"/>
          </a:xfrm>
          <a:prstGeom prst="rect">
            <a:avLst/>
          </a:prstGeom>
        </p:spPr>
        <p:txBody>
          <a:bodyPr/>
          <a:lstStyle>
            <a:lvl1pPr marL="0" indent="0" algn="l">
              <a:buFontTx/>
              <a:buNone/>
              <a:defRPr sz="1800">
                <a:solidFill>
                  <a:schemeClr val="accent1"/>
                </a:solidFill>
              </a:defRPr>
            </a:lvl1pPr>
          </a:lstStyle>
          <a:p>
            <a:pPr lvl="0"/>
            <a:r>
              <a:rPr lang="en-US" dirty="0"/>
              <a:t>Main Speaker Name</a:t>
            </a:r>
          </a:p>
        </p:txBody>
      </p:sp>
      <p:sp>
        <p:nvSpPr>
          <p:cNvPr id="29" name="Text Placeholder 3"/>
          <p:cNvSpPr>
            <a:spLocks noGrp="1"/>
          </p:cNvSpPr>
          <p:nvPr>
            <p:ph type="body" sz="quarter" idx="64" hasCustomPrompt="1"/>
          </p:nvPr>
        </p:nvSpPr>
        <p:spPr>
          <a:xfrm>
            <a:off x="6081962" y="2095730"/>
            <a:ext cx="2672122" cy="390435"/>
          </a:xfrm>
          <a:prstGeom prst="rect">
            <a:avLst/>
          </a:prstGeom>
        </p:spPr>
        <p:txBody>
          <a:bodyPr/>
          <a:lstStyle>
            <a:lvl1pPr marL="0" indent="0" algn="l">
              <a:buFontTx/>
              <a:buNone/>
              <a:defRPr sz="1800">
                <a:solidFill>
                  <a:schemeClr val="accent1"/>
                </a:solidFill>
              </a:defRPr>
            </a:lvl1pPr>
          </a:lstStyle>
          <a:p>
            <a:pPr lvl="0"/>
            <a:r>
              <a:rPr lang="en-US" dirty="0"/>
              <a:t>Main Speaker Name</a:t>
            </a:r>
          </a:p>
        </p:txBody>
      </p:sp>
      <p:sp>
        <p:nvSpPr>
          <p:cNvPr id="32" name="Text Placeholder 3"/>
          <p:cNvSpPr>
            <a:spLocks noGrp="1"/>
          </p:cNvSpPr>
          <p:nvPr>
            <p:ph type="body" sz="quarter" idx="65" hasCustomPrompt="1"/>
          </p:nvPr>
        </p:nvSpPr>
        <p:spPr>
          <a:xfrm>
            <a:off x="1697277" y="3611728"/>
            <a:ext cx="2672122" cy="390435"/>
          </a:xfrm>
          <a:prstGeom prst="rect">
            <a:avLst/>
          </a:prstGeom>
        </p:spPr>
        <p:txBody>
          <a:bodyPr/>
          <a:lstStyle>
            <a:lvl1pPr marL="0" indent="0" algn="l">
              <a:buFontTx/>
              <a:buNone/>
              <a:defRPr sz="1800">
                <a:solidFill>
                  <a:schemeClr val="accent1"/>
                </a:solidFill>
              </a:defRPr>
            </a:lvl1pPr>
          </a:lstStyle>
          <a:p>
            <a:pPr lvl="0"/>
            <a:r>
              <a:rPr lang="en-US" dirty="0"/>
              <a:t>Main Speaker Name</a:t>
            </a:r>
          </a:p>
        </p:txBody>
      </p:sp>
      <p:sp>
        <p:nvSpPr>
          <p:cNvPr id="33" name="Text Placeholder 3"/>
          <p:cNvSpPr>
            <a:spLocks noGrp="1"/>
          </p:cNvSpPr>
          <p:nvPr>
            <p:ph type="body" sz="quarter" idx="66" hasCustomPrompt="1"/>
          </p:nvPr>
        </p:nvSpPr>
        <p:spPr>
          <a:xfrm>
            <a:off x="6069717" y="3611727"/>
            <a:ext cx="2672122" cy="390435"/>
          </a:xfrm>
          <a:prstGeom prst="rect">
            <a:avLst/>
          </a:prstGeom>
        </p:spPr>
        <p:txBody>
          <a:bodyPr/>
          <a:lstStyle>
            <a:lvl1pPr marL="0" indent="0" algn="l">
              <a:buFontTx/>
              <a:buNone/>
              <a:defRPr sz="1800">
                <a:solidFill>
                  <a:schemeClr val="accent1"/>
                </a:solidFill>
              </a:defRPr>
            </a:lvl1pPr>
          </a:lstStyle>
          <a:p>
            <a:pPr lvl="0"/>
            <a:r>
              <a:rPr lang="en-US" dirty="0"/>
              <a:t>Main Speaker Name</a:t>
            </a:r>
          </a:p>
        </p:txBody>
      </p:sp>
      <p:sp>
        <p:nvSpPr>
          <p:cNvPr id="34" name="Text Placeholder 3"/>
          <p:cNvSpPr>
            <a:spLocks noGrp="1"/>
          </p:cNvSpPr>
          <p:nvPr>
            <p:ph type="body" sz="quarter" idx="67" hasCustomPrompt="1"/>
          </p:nvPr>
        </p:nvSpPr>
        <p:spPr>
          <a:xfrm>
            <a:off x="1697277" y="5102769"/>
            <a:ext cx="2672122" cy="390435"/>
          </a:xfrm>
          <a:prstGeom prst="rect">
            <a:avLst/>
          </a:prstGeom>
        </p:spPr>
        <p:txBody>
          <a:bodyPr/>
          <a:lstStyle>
            <a:lvl1pPr marL="0" indent="0" algn="l">
              <a:buFontTx/>
              <a:buNone/>
              <a:defRPr sz="1800">
                <a:solidFill>
                  <a:schemeClr val="accent1"/>
                </a:solidFill>
              </a:defRPr>
            </a:lvl1pPr>
          </a:lstStyle>
          <a:p>
            <a:pPr lvl="0"/>
            <a:r>
              <a:rPr lang="en-US" dirty="0"/>
              <a:t>Main Speaker Name</a:t>
            </a:r>
          </a:p>
        </p:txBody>
      </p:sp>
      <p:sp>
        <p:nvSpPr>
          <p:cNvPr id="35" name="Text Placeholder 3"/>
          <p:cNvSpPr>
            <a:spLocks noGrp="1"/>
          </p:cNvSpPr>
          <p:nvPr>
            <p:ph type="body" sz="quarter" idx="68" hasCustomPrompt="1"/>
          </p:nvPr>
        </p:nvSpPr>
        <p:spPr>
          <a:xfrm>
            <a:off x="6069717" y="5102768"/>
            <a:ext cx="2672122" cy="390435"/>
          </a:xfrm>
          <a:prstGeom prst="rect">
            <a:avLst/>
          </a:prstGeom>
        </p:spPr>
        <p:txBody>
          <a:bodyPr/>
          <a:lstStyle>
            <a:lvl1pPr marL="0" indent="0" algn="l">
              <a:buFontTx/>
              <a:buNone/>
              <a:defRPr sz="1800">
                <a:solidFill>
                  <a:schemeClr val="accent1"/>
                </a:solidFill>
              </a:defRPr>
            </a:lvl1pPr>
          </a:lstStyle>
          <a:p>
            <a:pPr lvl="0"/>
            <a:r>
              <a:rPr lang="en-US" dirty="0"/>
              <a:t>Main Speaker Name</a:t>
            </a:r>
          </a:p>
        </p:txBody>
      </p:sp>
      <p:pic>
        <p:nvPicPr>
          <p:cNvPr id="30" name="Picture 29"/>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1159841" y="6045618"/>
            <a:ext cx="747237" cy="536094"/>
          </a:xfrm>
          <a:prstGeom prst="rect">
            <a:avLst/>
          </a:prstGeom>
        </p:spPr>
      </p:pic>
    </p:spTree>
    <p:extLst>
      <p:ext uri="{BB962C8B-B14F-4D97-AF65-F5344CB8AC3E}">
        <p14:creationId xmlns:p14="http://schemas.microsoft.com/office/powerpoint/2010/main" val="208392289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Info">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D33E6B-7A1C-438A-B63D-1319D00FA757}"/>
              </a:ext>
            </a:extLst>
          </p:cNvPr>
          <p:cNvSpPr>
            <a:spLocks noGrp="1"/>
          </p:cNvSpPr>
          <p:nvPr>
            <p:ph type="title" hasCustomPrompt="1"/>
          </p:nvPr>
        </p:nvSpPr>
        <p:spPr>
          <a:xfrm>
            <a:off x="386063" y="433841"/>
            <a:ext cx="11176284" cy="636970"/>
          </a:xfrm>
          <a:prstGeom prst="rect">
            <a:avLst/>
          </a:prstGeom>
        </p:spPr>
        <p:txBody>
          <a:bodyPr/>
          <a:lstStyle>
            <a:lvl1pPr>
              <a:defRPr sz="3600">
                <a:solidFill>
                  <a:srgbClr val="1491CF"/>
                </a:solidFill>
                <a:latin typeface="Roboto Black" panose="02000000000000000000" pitchFamily="2" charset="0"/>
                <a:ea typeface="Roboto Black" panose="02000000000000000000" pitchFamily="2" charset="0"/>
                <a:cs typeface="Roboto Black" panose="02000000000000000000" pitchFamily="2" charset="0"/>
              </a:defRPr>
            </a:lvl1pPr>
          </a:lstStyle>
          <a:p>
            <a:r>
              <a:rPr lang="en-US" dirty="0"/>
              <a:t>Slide Title</a:t>
            </a:r>
          </a:p>
        </p:txBody>
      </p:sp>
      <p:sp>
        <p:nvSpPr>
          <p:cNvPr id="4" name="Text Placeholder 8">
            <a:extLst>
              <a:ext uri="{FF2B5EF4-FFF2-40B4-BE49-F238E27FC236}">
                <a16:creationId xmlns:a16="http://schemas.microsoft.com/office/drawing/2014/main" id="{7674F96A-CC65-411F-B905-E2CE66E65CC8}"/>
              </a:ext>
            </a:extLst>
          </p:cNvPr>
          <p:cNvSpPr>
            <a:spLocks noGrp="1"/>
          </p:cNvSpPr>
          <p:nvPr>
            <p:ph type="body" sz="quarter" idx="10" hasCustomPrompt="1"/>
          </p:nvPr>
        </p:nvSpPr>
        <p:spPr>
          <a:xfrm>
            <a:off x="385763" y="1231899"/>
            <a:ext cx="11176584" cy="4519195"/>
          </a:xfrm>
          <a:prstGeom prst="rect">
            <a:avLst/>
          </a:prstGeom>
        </p:spPr>
        <p:txBody>
          <a:bodyPr>
            <a:normAutofit/>
          </a:bodyPr>
          <a:lstStyle>
            <a:lvl1pPr marL="342900" indent="-342900">
              <a:buClr>
                <a:schemeClr val="accent1"/>
              </a:buClr>
              <a:buFont typeface="Arial" panose="020B0604020202020204" pitchFamily="34" charset="0"/>
              <a:buChar char="•"/>
              <a:defRPr sz="2000">
                <a:latin typeface="Roboto" panose="02000000000000000000" pitchFamily="2" charset="0"/>
                <a:ea typeface="Roboto" panose="02000000000000000000" pitchFamily="2" charset="0"/>
                <a:cs typeface="Roboto" panose="02000000000000000000" pitchFamily="2" charset="0"/>
              </a:defRPr>
            </a:lvl1pPr>
            <a:lvl2pPr marL="685800" indent="-228600">
              <a:buFont typeface="Roboto" panose="02000000000000000000" pitchFamily="2" charset="0"/>
              <a:buChar char="−"/>
              <a:defRPr sz="2000">
                <a:latin typeface="Roboto" panose="02000000000000000000" pitchFamily="2" charset="0"/>
              </a:defRPr>
            </a:lvl2pPr>
            <a:lvl3pPr marL="1143000" indent="-228600">
              <a:buFont typeface="Roboto" panose="02000000000000000000" pitchFamily="2" charset="0"/>
              <a:buChar char="−"/>
              <a:defRPr sz="2000">
                <a:latin typeface="Roboto" panose="02000000000000000000" pitchFamily="2" charset="0"/>
              </a:defRPr>
            </a:lvl3pPr>
            <a:lvl4pPr marL="1600200" indent="-228600">
              <a:buFont typeface="Roboto" panose="02000000000000000000" pitchFamily="2" charset="0"/>
              <a:buChar char="−"/>
              <a:defRPr sz="2000">
                <a:latin typeface="Roboto" panose="02000000000000000000" pitchFamily="2" charset="0"/>
                <a:ea typeface="Roboto" panose="02000000000000000000" pitchFamily="2" charset="0"/>
                <a:cs typeface="Roboto" panose="02000000000000000000" pitchFamily="2" charset="0"/>
              </a:defRPr>
            </a:lvl4pPr>
            <a:lvl5pPr marL="2057400" indent="-228600">
              <a:buFont typeface="Roboto" panose="02000000000000000000" pitchFamily="2" charset="0"/>
              <a:buChar char="−"/>
              <a:defRPr sz="2000">
                <a:latin typeface="Roboto" panose="02000000000000000000" pitchFamily="2" charset="0"/>
              </a:defRPr>
            </a:lvl5pPr>
          </a:lstStyle>
          <a:p>
            <a:pPr lvl="0"/>
            <a:r>
              <a:rPr lang="en-US" dirty="0"/>
              <a:t>Content</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6" name="Straight Connector 5">
            <a:extLst>
              <a:ext uri="{FF2B5EF4-FFF2-40B4-BE49-F238E27FC236}">
                <a16:creationId xmlns:a16="http://schemas.microsoft.com/office/drawing/2014/main" id="{FECE95FA-8A1C-45ED-B949-0F70397A26C7}"/>
              </a:ext>
            </a:extLst>
          </p:cNvPr>
          <p:cNvCxnSpPr>
            <a:cxnSpLocks/>
          </p:cNvCxnSpPr>
          <p:nvPr userDrawn="1"/>
        </p:nvCxnSpPr>
        <p:spPr>
          <a:xfrm>
            <a:off x="386055" y="1080077"/>
            <a:ext cx="11391815" cy="0"/>
          </a:xfrm>
          <a:prstGeom prst="line">
            <a:avLst/>
          </a:prstGeom>
          <a:ln w="3175">
            <a:solidFill>
              <a:srgbClr val="A0DA57"/>
            </a:solidFill>
          </a:ln>
        </p:spPr>
        <p:style>
          <a:lnRef idx="1">
            <a:schemeClr val="accent1"/>
          </a:lnRef>
          <a:fillRef idx="0">
            <a:schemeClr val="accent1"/>
          </a:fillRef>
          <a:effectRef idx="0">
            <a:schemeClr val="accent1"/>
          </a:effectRef>
          <a:fontRef idx="minor">
            <a:schemeClr val="tx1"/>
          </a:fontRef>
        </p:style>
      </p:cxnSp>
      <p:pic>
        <p:nvPicPr>
          <p:cNvPr id="7" name="Picture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1159841" y="6045618"/>
            <a:ext cx="747237" cy="536094"/>
          </a:xfrm>
          <a:prstGeom prst="rect">
            <a:avLst/>
          </a:prstGeom>
        </p:spPr>
      </p:pic>
    </p:spTree>
    <p:extLst>
      <p:ext uri="{BB962C8B-B14F-4D97-AF65-F5344CB8AC3E}">
        <p14:creationId xmlns:p14="http://schemas.microsoft.com/office/powerpoint/2010/main" val="402313325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hart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D33E6B-7A1C-438A-B63D-1319D00FA757}"/>
              </a:ext>
            </a:extLst>
          </p:cNvPr>
          <p:cNvSpPr>
            <a:spLocks noGrp="1"/>
          </p:cNvSpPr>
          <p:nvPr>
            <p:ph type="title" hasCustomPrompt="1"/>
          </p:nvPr>
        </p:nvSpPr>
        <p:spPr>
          <a:xfrm>
            <a:off x="386063" y="433841"/>
            <a:ext cx="11176284" cy="636970"/>
          </a:xfrm>
          <a:prstGeom prst="rect">
            <a:avLst/>
          </a:prstGeom>
        </p:spPr>
        <p:txBody>
          <a:bodyPr/>
          <a:lstStyle>
            <a:lvl1pPr>
              <a:defRPr sz="3600">
                <a:solidFill>
                  <a:schemeClr val="accent1"/>
                </a:solidFill>
                <a:latin typeface="Roboto Black" panose="02000000000000000000" pitchFamily="2" charset="0"/>
                <a:ea typeface="Roboto Black" panose="02000000000000000000" pitchFamily="2" charset="0"/>
                <a:cs typeface="Roboto Black" panose="02000000000000000000" pitchFamily="2" charset="0"/>
              </a:defRPr>
            </a:lvl1pPr>
          </a:lstStyle>
          <a:p>
            <a:r>
              <a:rPr lang="en-US" dirty="0"/>
              <a:t>Slide Title</a:t>
            </a:r>
          </a:p>
        </p:txBody>
      </p:sp>
      <p:cxnSp>
        <p:nvCxnSpPr>
          <p:cNvPr id="3" name="Straight Connector 2">
            <a:extLst>
              <a:ext uri="{FF2B5EF4-FFF2-40B4-BE49-F238E27FC236}">
                <a16:creationId xmlns:a16="http://schemas.microsoft.com/office/drawing/2014/main" id="{FECE95FA-8A1C-45ED-B949-0F70397A26C7}"/>
              </a:ext>
            </a:extLst>
          </p:cNvPr>
          <p:cNvCxnSpPr>
            <a:cxnSpLocks/>
          </p:cNvCxnSpPr>
          <p:nvPr userDrawn="1"/>
        </p:nvCxnSpPr>
        <p:spPr>
          <a:xfrm>
            <a:off x="386055" y="1080077"/>
            <a:ext cx="11391815" cy="0"/>
          </a:xfrm>
          <a:prstGeom prst="line">
            <a:avLst/>
          </a:prstGeom>
          <a:ln w="3175">
            <a:solidFill>
              <a:srgbClr val="A0DA57"/>
            </a:solidFill>
          </a:ln>
        </p:spPr>
        <p:style>
          <a:lnRef idx="1">
            <a:schemeClr val="accent1"/>
          </a:lnRef>
          <a:fillRef idx="0">
            <a:schemeClr val="accent1"/>
          </a:fillRef>
          <a:effectRef idx="0">
            <a:schemeClr val="accent1"/>
          </a:effectRef>
          <a:fontRef idx="minor">
            <a:schemeClr val="tx1"/>
          </a:fontRef>
        </p:style>
      </p:cxnSp>
      <p:sp>
        <p:nvSpPr>
          <p:cNvPr id="6" name="Text Placeholder 2">
            <a:extLst>
              <a:ext uri="{FF2B5EF4-FFF2-40B4-BE49-F238E27FC236}">
                <a16:creationId xmlns:a16="http://schemas.microsoft.com/office/drawing/2014/main" id="{27996A9F-D92F-4F41-B94C-659347B0C069}"/>
              </a:ext>
            </a:extLst>
          </p:cNvPr>
          <p:cNvSpPr>
            <a:spLocks noGrp="1"/>
          </p:cNvSpPr>
          <p:nvPr>
            <p:ph type="body" sz="quarter" idx="10" hasCustomPrompt="1"/>
          </p:nvPr>
        </p:nvSpPr>
        <p:spPr>
          <a:xfrm>
            <a:off x="386055" y="1542360"/>
            <a:ext cx="5696693" cy="4298613"/>
          </a:xfrm>
          <a:prstGeom prst="rect">
            <a:avLst/>
          </a:prstGeom>
        </p:spPr>
        <p:txBody>
          <a:bodyPr wrap="square">
            <a:spAutoFit/>
          </a:bodyPr>
          <a:lstStyle>
            <a:lvl1pPr>
              <a:buClr>
                <a:schemeClr val="accent1"/>
              </a:buClr>
              <a:defRPr sz="1600"/>
            </a:lvl1pPr>
          </a:lstStyle>
          <a:p>
            <a:pPr>
              <a:lnSpc>
                <a:spcPct val="100000"/>
              </a:lnSpc>
            </a:pPr>
            <a:r>
              <a:rPr lang="en-US" dirty="0">
                <a:solidFill>
                  <a:schemeClr val="bg1">
                    <a:lumMod val="50000"/>
                  </a:schemeClr>
                </a:solidFill>
              </a:rPr>
              <a:t>Lorem ipsum dolor sit </a:t>
            </a:r>
            <a:r>
              <a:rPr lang="en-US" dirty="0" err="1">
                <a:solidFill>
                  <a:schemeClr val="bg1">
                    <a:lumMod val="50000"/>
                  </a:schemeClr>
                </a:solidFill>
              </a:rPr>
              <a:t>amet</a:t>
            </a:r>
            <a:r>
              <a:rPr lang="en-US" dirty="0">
                <a:solidFill>
                  <a:schemeClr val="bg1">
                    <a:lumMod val="50000"/>
                  </a:schemeClr>
                </a:solidFill>
              </a:rPr>
              <a:t>, </a:t>
            </a:r>
            <a:r>
              <a:rPr lang="en-US" dirty="0" err="1">
                <a:solidFill>
                  <a:schemeClr val="bg1">
                    <a:lumMod val="50000"/>
                  </a:schemeClr>
                </a:solidFill>
              </a:rPr>
              <a:t>consectetur</a:t>
            </a:r>
            <a:r>
              <a:rPr lang="en-US" dirty="0">
                <a:solidFill>
                  <a:schemeClr val="bg1">
                    <a:lumMod val="50000"/>
                  </a:schemeClr>
                </a:solidFill>
              </a:rPr>
              <a:t> </a:t>
            </a:r>
            <a:r>
              <a:rPr lang="en-US" dirty="0" err="1">
                <a:solidFill>
                  <a:schemeClr val="bg1">
                    <a:lumMod val="50000"/>
                  </a:schemeClr>
                </a:solidFill>
              </a:rPr>
              <a:t>adipiscing</a:t>
            </a:r>
            <a:r>
              <a:rPr lang="en-US" dirty="0">
                <a:solidFill>
                  <a:schemeClr val="bg1">
                    <a:lumMod val="50000"/>
                  </a:schemeClr>
                </a:solidFill>
              </a:rPr>
              <a:t> </a:t>
            </a:r>
            <a:r>
              <a:rPr lang="en-US" dirty="0" err="1">
                <a:solidFill>
                  <a:schemeClr val="bg1">
                    <a:lumMod val="50000"/>
                  </a:schemeClr>
                </a:solidFill>
              </a:rPr>
              <a:t>elit</a:t>
            </a:r>
            <a:r>
              <a:rPr lang="en-US" dirty="0">
                <a:solidFill>
                  <a:schemeClr val="bg1">
                    <a:lumMod val="50000"/>
                  </a:schemeClr>
                </a:solidFill>
              </a:rPr>
              <a:t>, </a:t>
            </a:r>
            <a:r>
              <a:rPr lang="en-US" dirty="0" err="1">
                <a:solidFill>
                  <a:schemeClr val="bg1">
                    <a:lumMod val="50000"/>
                  </a:schemeClr>
                </a:solidFill>
              </a:rPr>
              <a:t>sed</a:t>
            </a:r>
            <a:r>
              <a:rPr lang="en-US" dirty="0">
                <a:solidFill>
                  <a:schemeClr val="bg1">
                    <a:lumMod val="50000"/>
                  </a:schemeClr>
                </a:solidFill>
              </a:rPr>
              <a:t> do </a:t>
            </a:r>
            <a:r>
              <a:rPr lang="en-US" dirty="0" err="1">
                <a:solidFill>
                  <a:schemeClr val="bg1">
                    <a:lumMod val="50000"/>
                  </a:schemeClr>
                </a:solidFill>
              </a:rPr>
              <a:t>eiusmod</a:t>
            </a:r>
            <a:r>
              <a:rPr lang="en-US" dirty="0">
                <a:solidFill>
                  <a:schemeClr val="bg1">
                    <a:lumMod val="50000"/>
                  </a:schemeClr>
                </a:solidFill>
              </a:rPr>
              <a:t> </a:t>
            </a:r>
            <a:r>
              <a:rPr lang="en-US" dirty="0" err="1">
                <a:solidFill>
                  <a:schemeClr val="bg1">
                    <a:lumMod val="50000"/>
                  </a:schemeClr>
                </a:solidFill>
              </a:rPr>
              <a:t>tempor</a:t>
            </a:r>
            <a:r>
              <a:rPr lang="en-US" dirty="0">
                <a:solidFill>
                  <a:schemeClr val="bg1">
                    <a:lumMod val="50000"/>
                  </a:schemeClr>
                </a:solidFill>
              </a:rPr>
              <a:t> </a:t>
            </a:r>
            <a:r>
              <a:rPr lang="en-US" dirty="0" err="1">
                <a:solidFill>
                  <a:schemeClr val="bg1">
                    <a:lumMod val="50000"/>
                  </a:schemeClr>
                </a:solidFill>
              </a:rPr>
              <a:t>incididunt</a:t>
            </a:r>
            <a:r>
              <a:rPr lang="en-US" dirty="0">
                <a:solidFill>
                  <a:schemeClr val="bg1">
                    <a:lumMod val="50000"/>
                  </a:schemeClr>
                </a:solidFill>
              </a:rPr>
              <a:t> </a:t>
            </a:r>
            <a:r>
              <a:rPr lang="en-US" dirty="0" err="1">
                <a:solidFill>
                  <a:schemeClr val="bg1">
                    <a:lumMod val="50000"/>
                  </a:schemeClr>
                </a:solidFill>
              </a:rPr>
              <a:t>ut</a:t>
            </a:r>
            <a:r>
              <a:rPr lang="en-US" dirty="0">
                <a:solidFill>
                  <a:schemeClr val="bg1">
                    <a:lumMod val="50000"/>
                  </a:schemeClr>
                </a:solidFill>
              </a:rPr>
              <a:t> </a:t>
            </a:r>
            <a:r>
              <a:rPr lang="en-US" dirty="0" err="1">
                <a:solidFill>
                  <a:schemeClr val="bg1">
                    <a:lumMod val="50000"/>
                  </a:schemeClr>
                </a:solidFill>
              </a:rPr>
              <a:t>labore</a:t>
            </a:r>
            <a:r>
              <a:rPr lang="en-US" dirty="0">
                <a:solidFill>
                  <a:schemeClr val="bg1">
                    <a:lumMod val="50000"/>
                  </a:schemeClr>
                </a:solidFill>
              </a:rPr>
              <a:t> et </a:t>
            </a:r>
            <a:r>
              <a:rPr lang="en-US" dirty="0" err="1">
                <a:solidFill>
                  <a:schemeClr val="bg1">
                    <a:lumMod val="50000"/>
                  </a:schemeClr>
                </a:solidFill>
              </a:rPr>
              <a:t>dolore</a:t>
            </a:r>
            <a:r>
              <a:rPr lang="en-US" dirty="0">
                <a:solidFill>
                  <a:schemeClr val="bg1">
                    <a:lumMod val="50000"/>
                  </a:schemeClr>
                </a:solidFill>
              </a:rPr>
              <a:t> magna </a:t>
            </a:r>
            <a:r>
              <a:rPr lang="en-US" dirty="0" err="1">
                <a:solidFill>
                  <a:schemeClr val="bg1">
                    <a:lumMod val="50000"/>
                  </a:schemeClr>
                </a:solidFill>
              </a:rPr>
              <a:t>aliqua</a:t>
            </a:r>
            <a:r>
              <a:rPr lang="en-US" dirty="0">
                <a:solidFill>
                  <a:schemeClr val="bg1">
                    <a:lumMod val="50000"/>
                  </a:schemeClr>
                </a:solidFill>
              </a:rPr>
              <a:t>. </a:t>
            </a:r>
            <a:r>
              <a:rPr lang="en-US" dirty="0" err="1">
                <a:solidFill>
                  <a:schemeClr val="bg1">
                    <a:lumMod val="50000"/>
                  </a:schemeClr>
                </a:solidFill>
              </a:rPr>
              <a:t>Ut</a:t>
            </a:r>
            <a:r>
              <a:rPr lang="en-US" dirty="0">
                <a:solidFill>
                  <a:schemeClr val="bg1">
                    <a:lumMod val="50000"/>
                  </a:schemeClr>
                </a:solidFill>
              </a:rPr>
              <a:t> </a:t>
            </a:r>
            <a:r>
              <a:rPr lang="en-US" dirty="0" err="1">
                <a:solidFill>
                  <a:schemeClr val="bg1">
                    <a:lumMod val="50000"/>
                  </a:schemeClr>
                </a:solidFill>
              </a:rPr>
              <a:t>enim</a:t>
            </a:r>
            <a:r>
              <a:rPr lang="en-US" dirty="0">
                <a:solidFill>
                  <a:schemeClr val="bg1">
                    <a:lumMod val="50000"/>
                  </a:schemeClr>
                </a:solidFill>
              </a:rPr>
              <a:t> ad minim </a:t>
            </a:r>
            <a:r>
              <a:rPr lang="en-US" dirty="0" err="1">
                <a:solidFill>
                  <a:schemeClr val="bg1">
                    <a:lumMod val="50000"/>
                  </a:schemeClr>
                </a:solidFill>
              </a:rPr>
              <a:t>veniam</a:t>
            </a:r>
            <a:endParaRPr lang="en-US" dirty="0">
              <a:solidFill>
                <a:schemeClr val="bg1">
                  <a:lumMod val="50000"/>
                </a:schemeClr>
              </a:solidFill>
            </a:endParaRPr>
          </a:p>
          <a:p>
            <a:pPr>
              <a:lnSpc>
                <a:spcPct val="100000"/>
              </a:lnSpc>
            </a:pPr>
            <a:r>
              <a:rPr lang="en-US" dirty="0">
                <a:solidFill>
                  <a:schemeClr val="bg1">
                    <a:lumMod val="50000"/>
                  </a:schemeClr>
                </a:solidFill>
              </a:rPr>
              <a:t>Lorem ipsum dolor sit </a:t>
            </a:r>
            <a:r>
              <a:rPr lang="en-US" dirty="0" err="1">
                <a:solidFill>
                  <a:schemeClr val="bg1">
                    <a:lumMod val="50000"/>
                  </a:schemeClr>
                </a:solidFill>
              </a:rPr>
              <a:t>amet</a:t>
            </a:r>
            <a:r>
              <a:rPr lang="en-US" dirty="0">
                <a:solidFill>
                  <a:schemeClr val="bg1">
                    <a:lumMod val="50000"/>
                  </a:schemeClr>
                </a:solidFill>
              </a:rPr>
              <a:t>, </a:t>
            </a:r>
            <a:r>
              <a:rPr lang="en-US" dirty="0" err="1">
                <a:solidFill>
                  <a:schemeClr val="bg1">
                    <a:lumMod val="50000"/>
                  </a:schemeClr>
                </a:solidFill>
              </a:rPr>
              <a:t>consectetur</a:t>
            </a:r>
            <a:r>
              <a:rPr lang="en-US" dirty="0">
                <a:solidFill>
                  <a:schemeClr val="bg1">
                    <a:lumMod val="50000"/>
                  </a:schemeClr>
                </a:solidFill>
              </a:rPr>
              <a:t> </a:t>
            </a:r>
            <a:r>
              <a:rPr lang="en-US" dirty="0" err="1">
                <a:solidFill>
                  <a:schemeClr val="bg1">
                    <a:lumMod val="50000"/>
                  </a:schemeClr>
                </a:solidFill>
              </a:rPr>
              <a:t>adipiscing</a:t>
            </a:r>
            <a:r>
              <a:rPr lang="en-US" dirty="0">
                <a:solidFill>
                  <a:schemeClr val="bg1">
                    <a:lumMod val="50000"/>
                  </a:schemeClr>
                </a:solidFill>
              </a:rPr>
              <a:t> </a:t>
            </a:r>
            <a:r>
              <a:rPr lang="en-US" dirty="0" err="1">
                <a:solidFill>
                  <a:schemeClr val="bg1">
                    <a:lumMod val="50000"/>
                  </a:schemeClr>
                </a:solidFill>
              </a:rPr>
              <a:t>elit</a:t>
            </a:r>
            <a:r>
              <a:rPr lang="en-US" dirty="0">
                <a:solidFill>
                  <a:schemeClr val="bg1">
                    <a:lumMod val="50000"/>
                  </a:schemeClr>
                </a:solidFill>
              </a:rPr>
              <a:t>, </a:t>
            </a:r>
            <a:r>
              <a:rPr lang="en-US" dirty="0" err="1">
                <a:solidFill>
                  <a:schemeClr val="bg1">
                    <a:lumMod val="50000"/>
                  </a:schemeClr>
                </a:solidFill>
              </a:rPr>
              <a:t>sed</a:t>
            </a:r>
            <a:r>
              <a:rPr lang="en-US" dirty="0">
                <a:solidFill>
                  <a:schemeClr val="bg1">
                    <a:lumMod val="50000"/>
                  </a:schemeClr>
                </a:solidFill>
              </a:rPr>
              <a:t> do </a:t>
            </a:r>
            <a:r>
              <a:rPr lang="en-US" dirty="0" err="1">
                <a:solidFill>
                  <a:schemeClr val="bg1">
                    <a:lumMod val="50000"/>
                  </a:schemeClr>
                </a:solidFill>
              </a:rPr>
              <a:t>eiusmod</a:t>
            </a:r>
            <a:r>
              <a:rPr lang="en-US" dirty="0">
                <a:solidFill>
                  <a:schemeClr val="bg1">
                    <a:lumMod val="50000"/>
                  </a:schemeClr>
                </a:solidFill>
              </a:rPr>
              <a:t> </a:t>
            </a:r>
            <a:r>
              <a:rPr lang="en-US" dirty="0" err="1">
                <a:solidFill>
                  <a:schemeClr val="bg1">
                    <a:lumMod val="50000"/>
                  </a:schemeClr>
                </a:solidFill>
              </a:rPr>
              <a:t>tempor</a:t>
            </a:r>
            <a:r>
              <a:rPr lang="en-US" dirty="0">
                <a:solidFill>
                  <a:schemeClr val="bg1">
                    <a:lumMod val="50000"/>
                  </a:schemeClr>
                </a:solidFill>
              </a:rPr>
              <a:t> </a:t>
            </a:r>
            <a:r>
              <a:rPr lang="en-US" dirty="0" err="1">
                <a:solidFill>
                  <a:schemeClr val="bg1">
                    <a:lumMod val="50000"/>
                  </a:schemeClr>
                </a:solidFill>
              </a:rPr>
              <a:t>incididunt</a:t>
            </a:r>
            <a:r>
              <a:rPr lang="en-US" dirty="0">
                <a:solidFill>
                  <a:schemeClr val="bg1">
                    <a:lumMod val="50000"/>
                  </a:schemeClr>
                </a:solidFill>
              </a:rPr>
              <a:t> </a:t>
            </a:r>
            <a:r>
              <a:rPr lang="en-US" dirty="0" err="1">
                <a:solidFill>
                  <a:schemeClr val="bg1">
                    <a:lumMod val="50000"/>
                  </a:schemeClr>
                </a:solidFill>
              </a:rPr>
              <a:t>ut</a:t>
            </a:r>
            <a:r>
              <a:rPr lang="en-US" dirty="0">
                <a:solidFill>
                  <a:schemeClr val="bg1">
                    <a:lumMod val="50000"/>
                  </a:schemeClr>
                </a:solidFill>
              </a:rPr>
              <a:t> </a:t>
            </a:r>
            <a:r>
              <a:rPr lang="en-US" dirty="0" err="1">
                <a:solidFill>
                  <a:schemeClr val="bg1">
                    <a:lumMod val="50000"/>
                  </a:schemeClr>
                </a:solidFill>
              </a:rPr>
              <a:t>labore</a:t>
            </a:r>
            <a:r>
              <a:rPr lang="en-US" dirty="0">
                <a:solidFill>
                  <a:schemeClr val="bg1">
                    <a:lumMod val="50000"/>
                  </a:schemeClr>
                </a:solidFill>
              </a:rPr>
              <a:t> et </a:t>
            </a:r>
            <a:r>
              <a:rPr lang="en-US" dirty="0" err="1">
                <a:solidFill>
                  <a:schemeClr val="bg1">
                    <a:lumMod val="50000"/>
                  </a:schemeClr>
                </a:solidFill>
              </a:rPr>
              <a:t>dolore</a:t>
            </a:r>
            <a:r>
              <a:rPr lang="en-US" dirty="0">
                <a:solidFill>
                  <a:schemeClr val="bg1">
                    <a:lumMod val="50000"/>
                  </a:schemeClr>
                </a:solidFill>
              </a:rPr>
              <a:t> magna </a:t>
            </a:r>
            <a:r>
              <a:rPr lang="en-US" dirty="0" err="1">
                <a:solidFill>
                  <a:schemeClr val="bg1">
                    <a:lumMod val="50000"/>
                  </a:schemeClr>
                </a:solidFill>
              </a:rPr>
              <a:t>aliqua</a:t>
            </a:r>
            <a:r>
              <a:rPr lang="en-US" dirty="0">
                <a:solidFill>
                  <a:schemeClr val="bg1">
                    <a:lumMod val="50000"/>
                  </a:schemeClr>
                </a:solidFill>
              </a:rPr>
              <a:t>. </a:t>
            </a:r>
            <a:r>
              <a:rPr lang="en-US" dirty="0" err="1">
                <a:solidFill>
                  <a:schemeClr val="bg1">
                    <a:lumMod val="50000"/>
                  </a:schemeClr>
                </a:solidFill>
              </a:rPr>
              <a:t>Ut</a:t>
            </a:r>
            <a:r>
              <a:rPr lang="en-US" dirty="0">
                <a:solidFill>
                  <a:schemeClr val="bg1">
                    <a:lumMod val="50000"/>
                  </a:schemeClr>
                </a:solidFill>
              </a:rPr>
              <a:t> </a:t>
            </a:r>
            <a:r>
              <a:rPr lang="en-US" dirty="0" err="1">
                <a:solidFill>
                  <a:schemeClr val="bg1">
                    <a:lumMod val="50000"/>
                  </a:schemeClr>
                </a:solidFill>
              </a:rPr>
              <a:t>enim</a:t>
            </a:r>
            <a:r>
              <a:rPr lang="en-US" dirty="0">
                <a:solidFill>
                  <a:schemeClr val="bg1">
                    <a:lumMod val="50000"/>
                  </a:schemeClr>
                </a:solidFill>
              </a:rPr>
              <a:t> ad minim </a:t>
            </a:r>
            <a:r>
              <a:rPr lang="en-US" dirty="0" err="1">
                <a:solidFill>
                  <a:schemeClr val="bg1">
                    <a:lumMod val="50000"/>
                  </a:schemeClr>
                </a:solidFill>
              </a:rPr>
              <a:t>veniam</a:t>
            </a:r>
            <a:endParaRPr lang="en-US" dirty="0">
              <a:solidFill>
                <a:schemeClr val="bg1">
                  <a:lumMod val="50000"/>
                </a:schemeClr>
              </a:solidFill>
            </a:endParaRPr>
          </a:p>
          <a:p>
            <a:pPr>
              <a:lnSpc>
                <a:spcPct val="100000"/>
              </a:lnSpc>
            </a:pPr>
            <a:r>
              <a:rPr lang="en-US" dirty="0">
                <a:solidFill>
                  <a:schemeClr val="bg1">
                    <a:lumMod val="50000"/>
                  </a:schemeClr>
                </a:solidFill>
              </a:rPr>
              <a:t>Lorem ipsum dolor sit </a:t>
            </a:r>
            <a:r>
              <a:rPr lang="en-US" dirty="0" err="1">
                <a:solidFill>
                  <a:schemeClr val="bg1">
                    <a:lumMod val="50000"/>
                  </a:schemeClr>
                </a:solidFill>
              </a:rPr>
              <a:t>amet</a:t>
            </a:r>
            <a:r>
              <a:rPr lang="en-US" dirty="0">
                <a:solidFill>
                  <a:schemeClr val="bg1">
                    <a:lumMod val="50000"/>
                  </a:schemeClr>
                </a:solidFill>
              </a:rPr>
              <a:t>, </a:t>
            </a:r>
            <a:r>
              <a:rPr lang="en-US" dirty="0" err="1">
                <a:solidFill>
                  <a:schemeClr val="bg1">
                    <a:lumMod val="50000"/>
                  </a:schemeClr>
                </a:solidFill>
              </a:rPr>
              <a:t>consectetur</a:t>
            </a:r>
            <a:r>
              <a:rPr lang="en-US" dirty="0">
                <a:solidFill>
                  <a:schemeClr val="bg1">
                    <a:lumMod val="50000"/>
                  </a:schemeClr>
                </a:solidFill>
              </a:rPr>
              <a:t> </a:t>
            </a:r>
            <a:r>
              <a:rPr lang="en-US" dirty="0" err="1">
                <a:solidFill>
                  <a:schemeClr val="bg1">
                    <a:lumMod val="50000"/>
                  </a:schemeClr>
                </a:solidFill>
              </a:rPr>
              <a:t>adipiscing</a:t>
            </a:r>
            <a:r>
              <a:rPr lang="en-US" dirty="0">
                <a:solidFill>
                  <a:schemeClr val="bg1">
                    <a:lumMod val="50000"/>
                  </a:schemeClr>
                </a:solidFill>
              </a:rPr>
              <a:t> </a:t>
            </a:r>
            <a:r>
              <a:rPr lang="en-US" dirty="0" err="1">
                <a:solidFill>
                  <a:schemeClr val="bg1">
                    <a:lumMod val="50000"/>
                  </a:schemeClr>
                </a:solidFill>
              </a:rPr>
              <a:t>elit</a:t>
            </a:r>
            <a:r>
              <a:rPr lang="en-US" dirty="0">
                <a:solidFill>
                  <a:schemeClr val="bg1">
                    <a:lumMod val="50000"/>
                  </a:schemeClr>
                </a:solidFill>
              </a:rPr>
              <a:t>, </a:t>
            </a:r>
            <a:r>
              <a:rPr lang="en-US" dirty="0" err="1">
                <a:solidFill>
                  <a:schemeClr val="bg1">
                    <a:lumMod val="50000"/>
                  </a:schemeClr>
                </a:solidFill>
              </a:rPr>
              <a:t>sed</a:t>
            </a:r>
            <a:r>
              <a:rPr lang="en-US" dirty="0">
                <a:solidFill>
                  <a:schemeClr val="bg1">
                    <a:lumMod val="50000"/>
                  </a:schemeClr>
                </a:solidFill>
              </a:rPr>
              <a:t> do </a:t>
            </a:r>
            <a:r>
              <a:rPr lang="en-US" dirty="0" err="1">
                <a:solidFill>
                  <a:schemeClr val="bg1">
                    <a:lumMod val="50000"/>
                  </a:schemeClr>
                </a:solidFill>
              </a:rPr>
              <a:t>eiusmod</a:t>
            </a:r>
            <a:r>
              <a:rPr lang="en-US" dirty="0">
                <a:solidFill>
                  <a:schemeClr val="bg1">
                    <a:lumMod val="50000"/>
                  </a:schemeClr>
                </a:solidFill>
              </a:rPr>
              <a:t> </a:t>
            </a:r>
            <a:r>
              <a:rPr lang="en-US" dirty="0" err="1">
                <a:solidFill>
                  <a:schemeClr val="bg1">
                    <a:lumMod val="50000"/>
                  </a:schemeClr>
                </a:solidFill>
              </a:rPr>
              <a:t>tempor</a:t>
            </a:r>
            <a:r>
              <a:rPr lang="en-US" dirty="0">
                <a:solidFill>
                  <a:schemeClr val="bg1">
                    <a:lumMod val="50000"/>
                  </a:schemeClr>
                </a:solidFill>
              </a:rPr>
              <a:t> </a:t>
            </a:r>
            <a:r>
              <a:rPr lang="en-US" dirty="0" err="1">
                <a:solidFill>
                  <a:schemeClr val="bg1">
                    <a:lumMod val="50000"/>
                  </a:schemeClr>
                </a:solidFill>
              </a:rPr>
              <a:t>incididunt</a:t>
            </a:r>
            <a:r>
              <a:rPr lang="en-US" dirty="0">
                <a:solidFill>
                  <a:schemeClr val="bg1">
                    <a:lumMod val="50000"/>
                  </a:schemeClr>
                </a:solidFill>
              </a:rPr>
              <a:t> </a:t>
            </a:r>
            <a:r>
              <a:rPr lang="en-US" dirty="0" err="1">
                <a:solidFill>
                  <a:schemeClr val="bg1">
                    <a:lumMod val="50000"/>
                  </a:schemeClr>
                </a:solidFill>
              </a:rPr>
              <a:t>ut</a:t>
            </a:r>
            <a:r>
              <a:rPr lang="en-US" dirty="0">
                <a:solidFill>
                  <a:schemeClr val="bg1">
                    <a:lumMod val="50000"/>
                  </a:schemeClr>
                </a:solidFill>
              </a:rPr>
              <a:t> </a:t>
            </a:r>
            <a:r>
              <a:rPr lang="en-US" dirty="0" err="1">
                <a:solidFill>
                  <a:schemeClr val="bg1">
                    <a:lumMod val="50000"/>
                  </a:schemeClr>
                </a:solidFill>
              </a:rPr>
              <a:t>labore</a:t>
            </a:r>
            <a:r>
              <a:rPr lang="en-US" dirty="0">
                <a:solidFill>
                  <a:schemeClr val="bg1">
                    <a:lumMod val="50000"/>
                  </a:schemeClr>
                </a:solidFill>
              </a:rPr>
              <a:t> et </a:t>
            </a:r>
            <a:r>
              <a:rPr lang="en-US" dirty="0" err="1">
                <a:solidFill>
                  <a:schemeClr val="bg1">
                    <a:lumMod val="50000"/>
                  </a:schemeClr>
                </a:solidFill>
              </a:rPr>
              <a:t>dolore</a:t>
            </a:r>
            <a:r>
              <a:rPr lang="en-US" dirty="0">
                <a:solidFill>
                  <a:schemeClr val="bg1">
                    <a:lumMod val="50000"/>
                  </a:schemeClr>
                </a:solidFill>
              </a:rPr>
              <a:t> magna </a:t>
            </a:r>
            <a:r>
              <a:rPr lang="en-US" dirty="0" err="1">
                <a:solidFill>
                  <a:schemeClr val="bg1">
                    <a:lumMod val="50000"/>
                  </a:schemeClr>
                </a:solidFill>
              </a:rPr>
              <a:t>aliqua</a:t>
            </a:r>
            <a:r>
              <a:rPr lang="en-US" dirty="0">
                <a:solidFill>
                  <a:schemeClr val="bg1">
                    <a:lumMod val="50000"/>
                  </a:schemeClr>
                </a:solidFill>
              </a:rPr>
              <a:t>. </a:t>
            </a:r>
            <a:r>
              <a:rPr lang="en-US" dirty="0" err="1">
                <a:solidFill>
                  <a:schemeClr val="bg1">
                    <a:lumMod val="50000"/>
                  </a:schemeClr>
                </a:solidFill>
              </a:rPr>
              <a:t>Ut</a:t>
            </a:r>
            <a:r>
              <a:rPr lang="en-US" dirty="0">
                <a:solidFill>
                  <a:schemeClr val="bg1">
                    <a:lumMod val="50000"/>
                  </a:schemeClr>
                </a:solidFill>
              </a:rPr>
              <a:t> </a:t>
            </a:r>
            <a:r>
              <a:rPr lang="en-US" dirty="0" err="1">
                <a:solidFill>
                  <a:schemeClr val="bg1">
                    <a:lumMod val="50000"/>
                  </a:schemeClr>
                </a:solidFill>
              </a:rPr>
              <a:t>enim</a:t>
            </a:r>
            <a:r>
              <a:rPr lang="en-US" dirty="0">
                <a:solidFill>
                  <a:schemeClr val="bg1">
                    <a:lumMod val="50000"/>
                  </a:schemeClr>
                </a:solidFill>
              </a:rPr>
              <a:t> ad minim </a:t>
            </a:r>
            <a:r>
              <a:rPr lang="en-US" dirty="0" err="1">
                <a:solidFill>
                  <a:schemeClr val="bg1">
                    <a:lumMod val="50000"/>
                  </a:schemeClr>
                </a:solidFill>
              </a:rPr>
              <a:t>veniam</a:t>
            </a:r>
            <a:endParaRPr lang="en-US" dirty="0">
              <a:solidFill>
                <a:schemeClr val="bg1">
                  <a:lumMod val="50000"/>
                </a:schemeClr>
              </a:solidFill>
            </a:endParaRPr>
          </a:p>
          <a:p>
            <a:pPr>
              <a:lnSpc>
                <a:spcPct val="100000"/>
              </a:lnSpc>
            </a:pPr>
            <a:r>
              <a:rPr lang="en-US" dirty="0">
                <a:solidFill>
                  <a:schemeClr val="bg1">
                    <a:lumMod val="50000"/>
                  </a:schemeClr>
                </a:solidFill>
              </a:rPr>
              <a:t>Lorem ipsum dolor sit </a:t>
            </a:r>
            <a:r>
              <a:rPr lang="en-US" dirty="0" err="1">
                <a:solidFill>
                  <a:schemeClr val="bg1">
                    <a:lumMod val="50000"/>
                  </a:schemeClr>
                </a:solidFill>
              </a:rPr>
              <a:t>amet</a:t>
            </a:r>
            <a:r>
              <a:rPr lang="en-US" dirty="0">
                <a:solidFill>
                  <a:schemeClr val="bg1">
                    <a:lumMod val="50000"/>
                  </a:schemeClr>
                </a:solidFill>
              </a:rPr>
              <a:t>, </a:t>
            </a:r>
            <a:r>
              <a:rPr lang="en-US" dirty="0" err="1">
                <a:solidFill>
                  <a:schemeClr val="bg1">
                    <a:lumMod val="50000"/>
                  </a:schemeClr>
                </a:solidFill>
              </a:rPr>
              <a:t>consectetur</a:t>
            </a:r>
            <a:r>
              <a:rPr lang="en-US" dirty="0">
                <a:solidFill>
                  <a:schemeClr val="bg1">
                    <a:lumMod val="50000"/>
                  </a:schemeClr>
                </a:solidFill>
              </a:rPr>
              <a:t> </a:t>
            </a:r>
            <a:r>
              <a:rPr lang="en-US" dirty="0" err="1">
                <a:solidFill>
                  <a:schemeClr val="bg1">
                    <a:lumMod val="50000"/>
                  </a:schemeClr>
                </a:solidFill>
              </a:rPr>
              <a:t>adipiscing</a:t>
            </a:r>
            <a:r>
              <a:rPr lang="en-US" dirty="0">
                <a:solidFill>
                  <a:schemeClr val="bg1">
                    <a:lumMod val="50000"/>
                  </a:schemeClr>
                </a:solidFill>
              </a:rPr>
              <a:t> </a:t>
            </a:r>
            <a:r>
              <a:rPr lang="en-US" dirty="0" err="1">
                <a:solidFill>
                  <a:schemeClr val="bg1">
                    <a:lumMod val="50000"/>
                  </a:schemeClr>
                </a:solidFill>
              </a:rPr>
              <a:t>elit</a:t>
            </a:r>
            <a:r>
              <a:rPr lang="en-US" dirty="0">
                <a:solidFill>
                  <a:schemeClr val="bg1">
                    <a:lumMod val="50000"/>
                  </a:schemeClr>
                </a:solidFill>
              </a:rPr>
              <a:t>, </a:t>
            </a:r>
            <a:r>
              <a:rPr lang="en-US" dirty="0" err="1">
                <a:solidFill>
                  <a:schemeClr val="bg1">
                    <a:lumMod val="50000"/>
                  </a:schemeClr>
                </a:solidFill>
              </a:rPr>
              <a:t>sed</a:t>
            </a:r>
            <a:r>
              <a:rPr lang="en-US" dirty="0">
                <a:solidFill>
                  <a:schemeClr val="bg1">
                    <a:lumMod val="50000"/>
                  </a:schemeClr>
                </a:solidFill>
              </a:rPr>
              <a:t> do </a:t>
            </a:r>
            <a:r>
              <a:rPr lang="en-US" dirty="0" err="1">
                <a:solidFill>
                  <a:schemeClr val="bg1">
                    <a:lumMod val="50000"/>
                  </a:schemeClr>
                </a:solidFill>
              </a:rPr>
              <a:t>eiusmod</a:t>
            </a:r>
            <a:r>
              <a:rPr lang="en-US" dirty="0">
                <a:solidFill>
                  <a:schemeClr val="bg1">
                    <a:lumMod val="50000"/>
                  </a:schemeClr>
                </a:solidFill>
              </a:rPr>
              <a:t> </a:t>
            </a:r>
            <a:r>
              <a:rPr lang="en-US" dirty="0" err="1">
                <a:solidFill>
                  <a:schemeClr val="bg1">
                    <a:lumMod val="50000"/>
                  </a:schemeClr>
                </a:solidFill>
              </a:rPr>
              <a:t>tempor</a:t>
            </a:r>
            <a:r>
              <a:rPr lang="en-US" dirty="0">
                <a:solidFill>
                  <a:schemeClr val="bg1">
                    <a:lumMod val="50000"/>
                  </a:schemeClr>
                </a:solidFill>
              </a:rPr>
              <a:t> </a:t>
            </a:r>
            <a:r>
              <a:rPr lang="en-US" dirty="0" err="1">
                <a:solidFill>
                  <a:schemeClr val="bg1">
                    <a:lumMod val="50000"/>
                  </a:schemeClr>
                </a:solidFill>
              </a:rPr>
              <a:t>incididunt</a:t>
            </a:r>
            <a:r>
              <a:rPr lang="en-US" dirty="0">
                <a:solidFill>
                  <a:schemeClr val="bg1">
                    <a:lumMod val="50000"/>
                  </a:schemeClr>
                </a:solidFill>
              </a:rPr>
              <a:t> </a:t>
            </a:r>
            <a:r>
              <a:rPr lang="en-US" dirty="0" err="1">
                <a:solidFill>
                  <a:schemeClr val="bg1">
                    <a:lumMod val="50000"/>
                  </a:schemeClr>
                </a:solidFill>
              </a:rPr>
              <a:t>ut</a:t>
            </a:r>
            <a:r>
              <a:rPr lang="en-US" dirty="0">
                <a:solidFill>
                  <a:schemeClr val="bg1">
                    <a:lumMod val="50000"/>
                  </a:schemeClr>
                </a:solidFill>
              </a:rPr>
              <a:t> </a:t>
            </a:r>
            <a:r>
              <a:rPr lang="en-US" dirty="0" err="1">
                <a:solidFill>
                  <a:schemeClr val="bg1">
                    <a:lumMod val="50000"/>
                  </a:schemeClr>
                </a:solidFill>
              </a:rPr>
              <a:t>labore</a:t>
            </a:r>
            <a:r>
              <a:rPr lang="en-US" dirty="0">
                <a:solidFill>
                  <a:schemeClr val="bg1">
                    <a:lumMod val="50000"/>
                  </a:schemeClr>
                </a:solidFill>
              </a:rPr>
              <a:t> et </a:t>
            </a:r>
            <a:r>
              <a:rPr lang="en-US" dirty="0" err="1">
                <a:solidFill>
                  <a:schemeClr val="bg1">
                    <a:lumMod val="50000"/>
                  </a:schemeClr>
                </a:solidFill>
              </a:rPr>
              <a:t>dolore</a:t>
            </a:r>
            <a:r>
              <a:rPr lang="en-US" dirty="0">
                <a:solidFill>
                  <a:schemeClr val="bg1">
                    <a:lumMod val="50000"/>
                  </a:schemeClr>
                </a:solidFill>
              </a:rPr>
              <a:t> magna </a:t>
            </a:r>
            <a:r>
              <a:rPr lang="en-US" dirty="0" err="1">
                <a:solidFill>
                  <a:schemeClr val="bg1">
                    <a:lumMod val="50000"/>
                  </a:schemeClr>
                </a:solidFill>
              </a:rPr>
              <a:t>aliqua</a:t>
            </a:r>
            <a:r>
              <a:rPr lang="en-US" dirty="0">
                <a:solidFill>
                  <a:schemeClr val="bg1">
                    <a:lumMod val="50000"/>
                  </a:schemeClr>
                </a:solidFill>
              </a:rPr>
              <a:t>. </a:t>
            </a:r>
            <a:r>
              <a:rPr lang="en-US" dirty="0" err="1">
                <a:solidFill>
                  <a:schemeClr val="bg1">
                    <a:lumMod val="50000"/>
                  </a:schemeClr>
                </a:solidFill>
              </a:rPr>
              <a:t>Ut</a:t>
            </a:r>
            <a:r>
              <a:rPr lang="en-US" dirty="0">
                <a:solidFill>
                  <a:schemeClr val="bg1">
                    <a:lumMod val="50000"/>
                  </a:schemeClr>
                </a:solidFill>
              </a:rPr>
              <a:t> </a:t>
            </a:r>
            <a:r>
              <a:rPr lang="en-US" dirty="0" err="1">
                <a:solidFill>
                  <a:schemeClr val="bg1">
                    <a:lumMod val="50000"/>
                  </a:schemeClr>
                </a:solidFill>
              </a:rPr>
              <a:t>enim</a:t>
            </a:r>
            <a:r>
              <a:rPr lang="en-US" dirty="0">
                <a:solidFill>
                  <a:schemeClr val="bg1">
                    <a:lumMod val="50000"/>
                  </a:schemeClr>
                </a:solidFill>
              </a:rPr>
              <a:t> ad minim </a:t>
            </a:r>
            <a:r>
              <a:rPr lang="en-US" dirty="0" err="1">
                <a:solidFill>
                  <a:schemeClr val="bg1">
                    <a:lumMod val="50000"/>
                  </a:schemeClr>
                </a:solidFill>
              </a:rPr>
              <a:t>veniam</a:t>
            </a:r>
            <a:endParaRPr lang="en-US" dirty="0">
              <a:solidFill>
                <a:schemeClr val="bg1">
                  <a:lumMod val="50000"/>
                </a:schemeClr>
              </a:solidFill>
            </a:endParaRPr>
          </a:p>
          <a:p>
            <a:pPr>
              <a:lnSpc>
                <a:spcPct val="100000"/>
              </a:lnSpc>
            </a:pPr>
            <a:r>
              <a:rPr lang="en-US" dirty="0">
                <a:solidFill>
                  <a:schemeClr val="bg1">
                    <a:lumMod val="50000"/>
                  </a:schemeClr>
                </a:solidFill>
              </a:rPr>
              <a:t>Lorem ipsum dolor sit </a:t>
            </a:r>
            <a:r>
              <a:rPr lang="en-US" dirty="0" err="1">
                <a:solidFill>
                  <a:schemeClr val="bg1">
                    <a:lumMod val="50000"/>
                  </a:schemeClr>
                </a:solidFill>
              </a:rPr>
              <a:t>amet</a:t>
            </a:r>
            <a:r>
              <a:rPr lang="en-US" dirty="0">
                <a:solidFill>
                  <a:schemeClr val="bg1">
                    <a:lumMod val="50000"/>
                  </a:schemeClr>
                </a:solidFill>
              </a:rPr>
              <a:t>, </a:t>
            </a:r>
            <a:r>
              <a:rPr lang="en-US" dirty="0" err="1">
                <a:solidFill>
                  <a:schemeClr val="bg1">
                    <a:lumMod val="50000"/>
                  </a:schemeClr>
                </a:solidFill>
              </a:rPr>
              <a:t>consectetur</a:t>
            </a:r>
            <a:r>
              <a:rPr lang="en-US" dirty="0">
                <a:solidFill>
                  <a:schemeClr val="bg1">
                    <a:lumMod val="50000"/>
                  </a:schemeClr>
                </a:solidFill>
              </a:rPr>
              <a:t> </a:t>
            </a:r>
            <a:r>
              <a:rPr lang="en-US" dirty="0" err="1">
                <a:solidFill>
                  <a:schemeClr val="bg1">
                    <a:lumMod val="50000"/>
                  </a:schemeClr>
                </a:solidFill>
              </a:rPr>
              <a:t>adipiscing</a:t>
            </a:r>
            <a:r>
              <a:rPr lang="en-US" dirty="0">
                <a:solidFill>
                  <a:schemeClr val="bg1">
                    <a:lumMod val="50000"/>
                  </a:schemeClr>
                </a:solidFill>
              </a:rPr>
              <a:t> </a:t>
            </a:r>
            <a:r>
              <a:rPr lang="en-US" dirty="0" err="1">
                <a:solidFill>
                  <a:schemeClr val="bg1">
                    <a:lumMod val="50000"/>
                  </a:schemeClr>
                </a:solidFill>
              </a:rPr>
              <a:t>elit</a:t>
            </a:r>
            <a:r>
              <a:rPr lang="en-US" dirty="0">
                <a:solidFill>
                  <a:schemeClr val="bg1">
                    <a:lumMod val="50000"/>
                  </a:schemeClr>
                </a:solidFill>
              </a:rPr>
              <a:t>, </a:t>
            </a:r>
            <a:r>
              <a:rPr lang="en-US" dirty="0" err="1">
                <a:solidFill>
                  <a:schemeClr val="bg1">
                    <a:lumMod val="50000"/>
                  </a:schemeClr>
                </a:solidFill>
              </a:rPr>
              <a:t>sed</a:t>
            </a:r>
            <a:r>
              <a:rPr lang="en-US" dirty="0">
                <a:solidFill>
                  <a:schemeClr val="bg1">
                    <a:lumMod val="50000"/>
                  </a:schemeClr>
                </a:solidFill>
              </a:rPr>
              <a:t> do </a:t>
            </a:r>
            <a:r>
              <a:rPr lang="en-US" dirty="0" err="1">
                <a:solidFill>
                  <a:schemeClr val="bg1">
                    <a:lumMod val="50000"/>
                  </a:schemeClr>
                </a:solidFill>
              </a:rPr>
              <a:t>eiusmod</a:t>
            </a:r>
            <a:r>
              <a:rPr lang="en-US" dirty="0">
                <a:solidFill>
                  <a:schemeClr val="bg1">
                    <a:lumMod val="50000"/>
                  </a:schemeClr>
                </a:solidFill>
              </a:rPr>
              <a:t> </a:t>
            </a:r>
            <a:r>
              <a:rPr lang="en-US" dirty="0" err="1">
                <a:solidFill>
                  <a:schemeClr val="bg1">
                    <a:lumMod val="50000"/>
                  </a:schemeClr>
                </a:solidFill>
              </a:rPr>
              <a:t>tempor</a:t>
            </a:r>
            <a:r>
              <a:rPr lang="en-US" dirty="0">
                <a:solidFill>
                  <a:schemeClr val="bg1">
                    <a:lumMod val="50000"/>
                  </a:schemeClr>
                </a:solidFill>
              </a:rPr>
              <a:t> </a:t>
            </a:r>
            <a:r>
              <a:rPr lang="en-US" dirty="0" err="1">
                <a:solidFill>
                  <a:schemeClr val="bg1">
                    <a:lumMod val="50000"/>
                  </a:schemeClr>
                </a:solidFill>
              </a:rPr>
              <a:t>incididunt</a:t>
            </a:r>
            <a:r>
              <a:rPr lang="en-US" dirty="0">
                <a:solidFill>
                  <a:schemeClr val="bg1">
                    <a:lumMod val="50000"/>
                  </a:schemeClr>
                </a:solidFill>
              </a:rPr>
              <a:t> </a:t>
            </a:r>
            <a:r>
              <a:rPr lang="en-US" dirty="0" err="1">
                <a:solidFill>
                  <a:schemeClr val="bg1">
                    <a:lumMod val="50000"/>
                  </a:schemeClr>
                </a:solidFill>
              </a:rPr>
              <a:t>ut</a:t>
            </a:r>
            <a:r>
              <a:rPr lang="en-US" dirty="0">
                <a:solidFill>
                  <a:schemeClr val="bg1">
                    <a:lumMod val="50000"/>
                  </a:schemeClr>
                </a:solidFill>
              </a:rPr>
              <a:t> </a:t>
            </a:r>
            <a:r>
              <a:rPr lang="en-US" dirty="0" err="1">
                <a:solidFill>
                  <a:schemeClr val="bg1">
                    <a:lumMod val="50000"/>
                  </a:schemeClr>
                </a:solidFill>
              </a:rPr>
              <a:t>labore</a:t>
            </a:r>
            <a:r>
              <a:rPr lang="en-US" dirty="0">
                <a:solidFill>
                  <a:schemeClr val="bg1">
                    <a:lumMod val="50000"/>
                  </a:schemeClr>
                </a:solidFill>
              </a:rPr>
              <a:t> et </a:t>
            </a:r>
            <a:r>
              <a:rPr lang="en-US" dirty="0" err="1">
                <a:solidFill>
                  <a:schemeClr val="bg1">
                    <a:lumMod val="50000"/>
                  </a:schemeClr>
                </a:solidFill>
              </a:rPr>
              <a:t>dolore</a:t>
            </a:r>
            <a:r>
              <a:rPr lang="en-US" dirty="0">
                <a:solidFill>
                  <a:schemeClr val="bg1">
                    <a:lumMod val="50000"/>
                  </a:schemeClr>
                </a:solidFill>
              </a:rPr>
              <a:t> magna </a:t>
            </a:r>
            <a:r>
              <a:rPr lang="en-US" dirty="0" err="1">
                <a:solidFill>
                  <a:schemeClr val="bg1">
                    <a:lumMod val="50000"/>
                  </a:schemeClr>
                </a:solidFill>
              </a:rPr>
              <a:t>aliqua</a:t>
            </a:r>
            <a:r>
              <a:rPr lang="en-US" dirty="0">
                <a:solidFill>
                  <a:schemeClr val="bg1">
                    <a:lumMod val="50000"/>
                  </a:schemeClr>
                </a:solidFill>
              </a:rPr>
              <a:t>. </a:t>
            </a:r>
            <a:r>
              <a:rPr lang="en-US" dirty="0" err="1">
                <a:solidFill>
                  <a:schemeClr val="bg1">
                    <a:lumMod val="50000"/>
                  </a:schemeClr>
                </a:solidFill>
              </a:rPr>
              <a:t>Ut</a:t>
            </a:r>
            <a:r>
              <a:rPr lang="en-US" dirty="0">
                <a:solidFill>
                  <a:schemeClr val="bg1">
                    <a:lumMod val="50000"/>
                  </a:schemeClr>
                </a:solidFill>
              </a:rPr>
              <a:t> </a:t>
            </a:r>
            <a:r>
              <a:rPr lang="en-US" dirty="0" err="1">
                <a:solidFill>
                  <a:schemeClr val="bg1">
                    <a:lumMod val="50000"/>
                  </a:schemeClr>
                </a:solidFill>
              </a:rPr>
              <a:t>enim</a:t>
            </a:r>
            <a:r>
              <a:rPr lang="en-US" dirty="0">
                <a:solidFill>
                  <a:schemeClr val="bg1">
                    <a:lumMod val="50000"/>
                  </a:schemeClr>
                </a:solidFill>
              </a:rPr>
              <a:t> ad minim </a:t>
            </a:r>
            <a:r>
              <a:rPr lang="en-US" dirty="0" err="1">
                <a:solidFill>
                  <a:schemeClr val="bg1">
                    <a:lumMod val="50000"/>
                  </a:schemeClr>
                </a:solidFill>
              </a:rPr>
              <a:t>veniam</a:t>
            </a:r>
            <a:endParaRPr lang="en-US" dirty="0">
              <a:solidFill>
                <a:schemeClr val="bg1">
                  <a:lumMod val="50000"/>
                </a:schemeClr>
              </a:solidFill>
            </a:endParaRPr>
          </a:p>
        </p:txBody>
      </p:sp>
      <p:graphicFrame>
        <p:nvGraphicFramePr>
          <p:cNvPr id="7" name="Chart 6">
            <a:extLst>
              <a:ext uri="{FF2B5EF4-FFF2-40B4-BE49-F238E27FC236}">
                <a16:creationId xmlns:a16="http://schemas.microsoft.com/office/drawing/2014/main" id="{BFCD3A01-4B91-4162-A452-A43740C97141}"/>
              </a:ext>
            </a:extLst>
          </p:cNvPr>
          <p:cNvGraphicFramePr/>
          <p:nvPr userDrawn="1">
            <p:extLst>
              <p:ext uri="{D42A27DB-BD31-4B8C-83A1-F6EECF244321}">
                <p14:modId xmlns:p14="http://schemas.microsoft.com/office/powerpoint/2010/main" val="1731927904"/>
              </p:ext>
            </p:extLst>
          </p:nvPr>
        </p:nvGraphicFramePr>
        <p:xfrm>
          <a:off x="7346731" y="2046392"/>
          <a:ext cx="4004441" cy="4000474"/>
        </p:xfrm>
        <a:graphic>
          <a:graphicData uri="http://schemas.openxmlformats.org/drawingml/2006/chart">
            <c:chart xmlns:c="http://schemas.openxmlformats.org/drawingml/2006/chart" xmlns:r="http://schemas.openxmlformats.org/officeDocument/2006/relationships" r:id="rId2"/>
          </a:graphicData>
        </a:graphic>
      </p:graphicFrame>
      <p:sp>
        <p:nvSpPr>
          <p:cNvPr id="8" name="Text Placeholder 2">
            <a:extLst>
              <a:ext uri="{FF2B5EF4-FFF2-40B4-BE49-F238E27FC236}">
                <a16:creationId xmlns:a16="http://schemas.microsoft.com/office/drawing/2014/main" id="{10730A45-4832-40B7-870A-4C8578374496}"/>
              </a:ext>
            </a:extLst>
          </p:cNvPr>
          <p:cNvSpPr txBox="1">
            <a:spLocks/>
          </p:cNvSpPr>
          <p:nvPr userDrawn="1"/>
        </p:nvSpPr>
        <p:spPr>
          <a:xfrm>
            <a:off x="7346731" y="1490847"/>
            <a:ext cx="4004442" cy="307777"/>
          </a:xfrm>
          <a:prstGeom prst="rect">
            <a:avLst/>
          </a:prstGeom>
        </p:spPr>
        <p:txBody>
          <a:bodyPr vert="horz" wrap="square" lIns="0" tIns="0" rIns="0" bIns="0" rtlCol="0">
            <a:spAutoFit/>
          </a:bodyPr>
          <a:lstStyle>
            <a:lvl1pPr marL="228600" indent="-228600" algn="l" defTabSz="914400" rtl="0" eaLnBrk="1" latinLnBrk="0" hangingPunct="1">
              <a:lnSpc>
                <a:spcPct val="90000"/>
              </a:lnSpc>
              <a:spcBef>
                <a:spcPts val="1000"/>
              </a:spcBef>
              <a:buClr>
                <a:srgbClr val="1A8DCC"/>
              </a:buClr>
              <a:buFont typeface="Arial" panose="020B0604020202020204" pitchFamily="34" charset="0"/>
              <a:buChar char="•"/>
              <a:defRPr sz="1600" kern="1200">
                <a:solidFill>
                  <a:schemeClr val="tx1">
                    <a:lumMod val="50000"/>
                    <a:lumOff val="50000"/>
                  </a:schemeClr>
                </a:solidFill>
                <a:latin typeface="+mn-lt"/>
                <a:ea typeface="+mn-ea"/>
                <a:cs typeface="+mn-cs"/>
              </a:defRPr>
            </a:lvl1pPr>
            <a:lvl2pPr marL="474663" indent="-231775" algn="l" defTabSz="914400" rtl="0" eaLnBrk="1" latinLnBrk="0" hangingPunct="1">
              <a:lnSpc>
                <a:spcPct val="90000"/>
              </a:lnSpc>
              <a:spcBef>
                <a:spcPts val="500"/>
              </a:spcBef>
              <a:buClr>
                <a:schemeClr val="bg2">
                  <a:lumMod val="50000"/>
                </a:schemeClr>
              </a:buClr>
              <a:buFont typeface="Roboto Condensed" panose="02000000000000000000" pitchFamily="2" charset="0"/>
              <a:buChar char="–"/>
              <a:defRPr sz="1600" kern="1200">
                <a:solidFill>
                  <a:schemeClr val="tx1">
                    <a:lumMod val="50000"/>
                    <a:lumOff val="50000"/>
                  </a:schemeClr>
                </a:solidFill>
                <a:latin typeface="+mn-lt"/>
                <a:ea typeface="+mn-ea"/>
                <a:cs typeface="+mn-cs"/>
              </a:defRPr>
            </a:lvl2pPr>
            <a:lvl3pPr marL="728663" indent="-265113" algn="l" defTabSz="914400" rtl="0" eaLnBrk="1" latinLnBrk="0" hangingPunct="1">
              <a:lnSpc>
                <a:spcPct val="90000"/>
              </a:lnSpc>
              <a:spcBef>
                <a:spcPts val="500"/>
              </a:spcBef>
              <a:buClr>
                <a:schemeClr val="bg2">
                  <a:lumMod val="50000"/>
                </a:schemeClr>
              </a:buClr>
              <a:buFont typeface="Roboto Condensed" panose="02000000000000000000" pitchFamily="2" charset="0"/>
              <a:buChar char="–"/>
              <a:defRPr sz="1600" kern="1200">
                <a:solidFill>
                  <a:schemeClr val="tx1">
                    <a:lumMod val="50000"/>
                    <a:lumOff val="50000"/>
                  </a:schemeClr>
                </a:solidFill>
                <a:latin typeface="+mn-lt"/>
                <a:ea typeface="+mn-ea"/>
                <a:cs typeface="+mn-cs"/>
              </a:defRPr>
            </a:lvl3pPr>
            <a:lvl4pPr marL="890588" indent="-196850" algn="l" defTabSz="914400" rtl="0" eaLnBrk="1" latinLnBrk="0" hangingPunct="1">
              <a:lnSpc>
                <a:spcPct val="90000"/>
              </a:lnSpc>
              <a:spcBef>
                <a:spcPts val="500"/>
              </a:spcBef>
              <a:buClr>
                <a:schemeClr val="bg2">
                  <a:lumMod val="50000"/>
                </a:schemeClr>
              </a:buClr>
              <a:buFont typeface="Roboto Condensed" panose="02000000000000000000" pitchFamily="2" charset="0"/>
              <a:buChar char="–"/>
              <a:defRPr sz="1600" kern="1200">
                <a:solidFill>
                  <a:schemeClr val="tx1">
                    <a:lumMod val="50000"/>
                    <a:lumOff val="50000"/>
                  </a:schemeClr>
                </a:solidFill>
                <a:latin typeface="+mn-lt"/>
                <a:ea typeface="+mn-ea"/>
                <a:cs typeface="+mn-cs"/>
              </a:defRPr>
            </a:lvl4pPr>
            <a:lvl5pPr marL="1146175" indent="-242888" algn="l" defTabSz="914400" rtl="0" eaLnBrk="1" latinLnBrk="0" hangingPunct="1">
              <a:lnSpc>
                <a:spcPct val="90000"/>
              </a:lnSpc>
              <a:spcBef>
                <a:spcPts val="500"/>
              </a:spcBef>
              <a:buClr>
                <a:schemeClr val="bg2">
                  <a:lumMod val="50000"/>
                </a:schemeClr>
              </a:buClr>
              <a:buFont typeface="Roboto Condensed" panose="02000000000000000000" pitchFamily="2" charset="0"/>
              <a:buChar char="–"/>
              <a:defRPr sz="1600" kern="1200">
                <a:solidFill>
                  <a:schemeClr val="tx1">
                    <a:lumMod val="50000"/>
                    <a:lumOff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00000"/>
              </a:lnSpc>
              <a:buNone/>
            </a:pPr>
            <a:r>
              <a:rPr lang="en-US" sz="2000" dirty="0">
                <a:solidFill>
                  <a:schemeClr val="accent1"/>
                </a:solidFill>
              </a:rPr>
              <a:t>Chart title</a:t>
            </a:r>
          </a:p>
        </p:txBody>
      </p:sp>
      <p:grpSp>
        <p:nvGrpSpPr>
          <p:cNvPr id="9" name="Group 8">
            <a:extLst>
              <a:ext uri="{FF2B5EF4-FFF2-40B4-BE49-F238E27FC236}">
                <a16:creationId xmlns:a16="http://schemas.microsoft.com/office/drawing/2014/main" id="{1789106E-E723-4B2B-A327-FCA0EB9391EF}"/>
              </a:ext>
            </a:extLst>
          </p:cNvPr>
          <p:cNvGrpSpPr/>
          <p:nvPr userDrawn="1"/>
        </p:nvGrpSpPr>
        <p:grpSpPr>
          <a:xfrm>
            <a:off x="7831040" y="693953"/>
            <a:ext cx="3638576" cy="361866"/>
            <a:chOff x="2823844" y="5676900"/>
            <a:chExt cx="3638576" cy="361866"/>
          </a:xfrm>
        </p:grpSpPr>
        <p:grpSp>
          <p:nvGrpSpPr>
            <p:cNvPr id="10" name="Group 9">
              <a:extLst>
                <a:ext uri="{FF2B5EF4-FFF2-40B4-BE49-F238E27FC236}">
                  <a16:creationId xmlns:a16="http://schemas.microsoft.com/office/drawing/2014/main" id="{D75FA41B-ACC8-4135-AB5E-7C9230A1524B}"/>
                </a:ext>
              </a:extLst>
            </p:cNvPr>
            <p:cNvGrpSpPr/>
            <p:nvPr/>
          </p:nvGrpSpPr>
          <p:grpSpPr>
            <a:xfrm>
              <a:off x="2823844" y="5676900"/>
              <a:ext cx="840740" cy="361866"/>
              <a:chOff x="3746500" y="5676900"/>
              <a:chExt cx="840740" cy="361866"/>
            </a:xfrm>
          </p:grpSpPr>
          <p:sp>
            <p:nvSpPr>
              <p:cNvPr id="20" name="Rectangle 19">
                <a:extLst>
                  <a:ext uri="{FF2B5EF4-FFF2-40B4-BE49-F238E27FC236}">
                    <a16:creationId xmlns:a16="http://schemas.microsoft.com/office/drawing/2014/main" id="{2094E305-3AF7-47CB-93F5-39099B199541}"/>
                  </a:ext>
                </a:extLst>
              </p:cNvPr>
              <p:cNvSpPr/>
              <p:nvPr/>
            </p:nvSpPr>
            <p:spPr>
              <a:xfrm>
                <a:off x="3746500" y="5676900"/>
                <a:ext cx="215900" cy="215900"/>
              </a:xfrm>
              <a:prstGeom prst="rect">
                <a:avLst/>
              </a:prstGeom>
              <a:solidFill>
                <a:srgbClr val="1B54A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TextBox 20">
                <a:extLst>
                  <a:ext uri="{FF2B5EF4-FFF2-40B4-BE49-F238E27FC236}">
                    <a16:creationId xmlns:a16="http://schemas.microsoft.com/office/drawing/2014/main" id="{893E9CA2-98EA-4438-8449-0FD50939D277}"/>
                  </a:ext>
                </a:extLst>
              </p:cNvPr>
              <p:cNvSpPr txBox="1"/>
              <p:nvPr/>
            </p:nvSpPr>
            <p:spPr>
              <a:xfrm>
                <a:off x="4052596" y="5700212"/>
                <a:ext cx="534644" cy="338554"/>
              </a:xfrm>
              <a:prstGeom prst="rect">
                <a:avLst/>
              </a:prstGeom>
              <a:noFill/>
            </p:spPr>
            <p:txBody>
              <a:bodyPr wrap="square" lIns="0" tIns="0" rIns="0" bIns="0" rtlCol="0">
                <a:spAutoFit/>
              </a:bodyPr>
              <a:lstStyle/>
              <a:p>
                <a:r>
                  <a:rPr lang="en-US" sz="1100" dirty="0"/>
                  <a:t>Legend 1</a:t>
                </a:r>
              </a:p>
            </p:txBody>
          </p:sp>
        </p:grpSp>
        <p:grpSp>
          <p:nvGrpSpPr>
            <p:cNvPr id="11" name="Group 10">
              <a:extLst>
                <a:ext uri="{FF2B5EF4-FFF2-40B4-BE49-F238E27FC236}">
                  <a16:creationId xmlns:a16="http://schemas.microsoft.com/office/drawing/2014/main" id="{C157443B-82B2-45A1-835A-A796DE5946D3}"/>
                </a:ext>
              </a:extLst>
            </p:cNvPr>
            <p:cNvGrpSpPr/>
            <p:nvPr/>
          </p:nvGrpSpPr>
          <p:grpSpPr>
            <a:xfrm>
              <a:off x="3756456" y="5676900"/>
              <a:ext cx="840740" cy="361866"/>
              <a:chOff x="3746500" y="5676900"/>
              <a:chExt cx="840740" cy="361866"/>
            </a:xfrm>
          </p:grpSpPr>
          <p:sp>
            <p:nvSpPr>
              <p:cNvPr id="18" name="Rectangle 17">
                <a:extLst>
                  <a:ext uri="{FF2B5EF4-FFF2-40B4-BE49-F238E27FC236}">
                    <a16:creationId xmlns:a16="http://schemas.microsoft.com/office/drawing/2014/main" id="{813FC467-091F-4CE0-9EF5-FDA350EE19E6}"/>
                  </a:ext>
                </a:extLst>
              </p:cNvPr>
              <p:cNvSpPr/>
              <p:nvPr/>
            </p:nvSpPr>
            <p:spPr>
              <a:xfrm>
                <a:off x="3746500" y="5676900"/>
                <a:ext cx="215900" cy="215900"/>
              </a:xfrm>
              <a:prstGeom prst="rect">
                <a:avLst/>
              </a:prstGeom>
              <a:solidFill>
                <a:srgbClr val="1A8D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TextBox 18">
                <a:extLst>
                  <a:ext uri="{FF2B5EF4-FFF2-40B4-BE49-F238E27FC236}">
                    <a16:creationId xmlns:a16="http://schemas.microsoft.com/office/drawing/2014/main" id="{35832D6C-904F-4189-953D-A515AC62515D}"/>
                  </a:ext>
                </a:extLst>
              </p:cNvPr>
              <p:cNvSpPr txBox="1"/>
              <p:nvPr/>
            </p:nvSpPr>
            <p:spPr>
              <a:xfrm>
                <a:off x="4052596" y="5700212"/>
                <a:ext cx="534644" cy="338554"/>
              </a:xfrm>
              <a:prstGeom prst="rect">
                <a:avLst/>
              </a:prstGeom>
              <a:noFill/>
            </p:spPr>
            <p:txBody>
              <a:bodyPr wrap="square" lIns="0" tIns="0" rIns="0" bIns="0" rtlCol="0">
                <a:spAutoFit/>
              </a:bodyPr>
              <a:lstStyle/>
              <a:p>
                <a:r>
                  <a:rPr lang="en-US" sz="1100" dirty="0"/>
                  <a:t>Legend 2</a:t>
                </a:r>
              </a:p>
            </p:txBody>
          </p:sp>
        </p:grpSp>
        <p:grpSp>
          <p:nvGrpSpPr>
            <p:cNvPr id="12" name="Group 11">
              <a:extLst>
                <a:ext uri="{FF2B5EF4-FFF2-40B4-BE49-F238E27FC236}">
                  <a16:creationId xmlns:a16="http://schemas.microsoft.com/office/drawing/2014/main" id="{20FA0BF0-A9BE-48A5-8842-4CC60EFA5D70}"/>
                </a:ext>
              </a:extLst>
            </p:cNvPr>
            <p:cNvGrpSpPr/>
            <p:nvPr/>
          </p:nvGrpSpPr>
          <p:grpSpPr>
            <a:xfrm>
              <a:off x="4689068" y="5676900"/>
              <a:ext cx="840740" cy="361866"/>
              <a:chOff x="3746500" y="5676900"/>
              <a:chExt cx="840740" cy="361866"/>
            </a:xfrm>
          </p:grpSpPr>
          <p:sp>
            <p:nvSpPr>
              <p:cNvPr id="16" name="Rectangle 15">
                <a:extLst>
                  <a:ext uri="{FF2B5EF4-FFF2-40B4-BE49-F238E27FC236}">
                    <a16:creationId xmlns:a16="http://schemas.microsoft.com/office/drawing/2014/main" id="{7E60754D-D7B6-4295-A7D5-1E1E1D9D181E}"/>
                  </a:ext>
                </a:extLst>
              </p:cNvPr>
              <p:cNvSpPr/>
              <p:nvPr/>
            </p:nvSpPr>
            <p:spPr>
              <a:xfrm>
                <a:off x="3746500" y="5676900"/>
                <a:ext cx="215900" cy="215900"/>
              </a:xfrm>
              <a:prstGeom prst="rect">
                <a:avLst/>
              </a:prstGeom>
              <a:solidFill>
                <a:srgbClr val="A0DA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extBox 16">
                <a:extLst>
                  <a:ext uri="{FF2B5EF4-FFF2-40B4-BE49-F238E27FC236}">
                    <a16:creationId xmlns:a16="http://schemas.microsoft.com/office/drawing/2014/main" id="{08D0BB9B-1579-40DE-8202-6DBAC2787223}"/>
                  </a:ext>
                </a:extLst>
              </p:cNvPr>
              <p:cNvSpPr txBox="1"/>
              <p:nvPr/>
            </p:nvSpPr>
            <p:spPr>
              <a:xfrm>
                <a:off x="4052596" y="5700212"/>
                <a:ext cx="534644" cy="338554"/>
              </a:xfrm>
              <a:prstGeom prst="rect">
                <a:avLst/>
              </a:prstGeom>
              <a:noFill/>
            </p:spPr>
            <p:txBody>
              <a:bodyPr wrap="square" lIns="0" tIns="0" rIns="0" bIns="0" rtlCol="0">
                <a:spAutoFit/>
              </a:bodyPr>
              <a:lstStyle/>
              <a:p>
                <a:r>
                  <a:rPr lang="en-US" sz="1100" dirty="0"/>
                  <a:t>Legend 3</a:t>
                </a:r>
              </a:p>
            </p:txBody>
          </p:sp>
        </p:grpSp>
        <p:grpSp>
          <p:nvGrpSpPr>
            <p:cNvPr id="13" name="Group 12">
              <a:extLst>
                <a:ext uri="{FF2B5EF4-FFF2-40B4-BE49-F238E27FC236}">
                  <a16:creationId xmlns:a16="http://schemas.microsoft.com/office/drawing/2014/main" id="{1EEF2F85-B0BB-428E-AC20-012DEA61C6EA}"/>
                </a:ext>
              </a:extLst>
            </p:cNvPr>
            <p:cNvGrpSpPr/>
            <p:nvPr/>
          </p:nvGrpSpPr>
          <p:grpSpPr>
            <a:xfrm>
              <a:off x="5621680" y="5676900"/>
              <a:ext cx="840740" cy="361866"/>
              <a:chOff x="3746500" y="5676900"/>
              <a:chExt cx="840740" cy="361866"/>
            </a:xfrm>
          </p:grpSpPr>
          <p:sp>
            <p:nvSpPr>
              <p:cNvPr id="14" name="Rectangle 13">
                <a:extLst>
                  <a:ext uri="{FF2B5EF4-FFF2-40B4-BE49-F238E27FC236}">
                    <a16:creationId xmlns:a16="http://schemas.microsoft.com/office/drawing/2014/main" id="{04068F1F-3BBD-487B-AC20-384AD66E4C52}"/>
                  </a:ext>
                </a:extLst>
              </p:cNvPr>
              <p:cNvSpPr/>
              <p:nvPr/>
            </p:nvSpPr>
            <p:spPr>
              <a:xfrm>
                <a:off x="3746500" y="5676900"/>
                <a:ext cx="215900" cy="215900"/>
              </a:xfrm>
              <a:prstGeom prst="rect">
                <a:avLst/>
              </a:prstGeom>
              <a:solidFill>
                <a:srgbClr val="D6D9E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extBox 14">
                <a:extLst>
                  <a:ext uri="{FF2B5EF4-FFF2-40B4-BE49-F238E27FC236}">
                    <a16:creationId xmlns:a16="http://schemas.microsoft.com/office/drawing/2014/main" id="{27992CB5-1470-4A5A-B4F6-DF3EA6B40120}"/>
                  </a:ext>
                </a:extLst>
              </p:cNvPr>
              <p:cNvSpPr txBox="1"/>
              <p:nvPr/>
            </p:nvSpPr>
            <p:spPr>
              <a:xfrm>
                <a:off x="4052596" y="5700212"/>
                <a:ext cx="534644" cy="338554"/>
              </a:xfrm>
              <a:prstGeom prst="rect">
                <a:avLst/>
              </a:prstGeom>
              <a:noFill/>
            </p:spPr>
            <p:txBody>
              <a:bodyPr wrap="square" lIns="0" tIns="0" rIns="0" bIns="0" rtlCol="0">
                <a:spAutoFit/>
              </a:bodyPr>
              <a:lstStyle/>
              <a:p>
                <a:r>
                  <a:rPr lang="en-US" sz="1100" dirty="0"/>
                  <a:t>Legend 4</a:t>
                </a:r>
              </a:p>
            </p:txBody>
          </p:sp>
        </p:grpSp>
      </p:grpSp>
      <p:pic>
        <p:nvPicPr>
          <p:cNvPr id="22" name="Picture 21"/>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1159841" y="6045618"/>
            <a:ext cx="747237" cy="536094"/>
          </a:xfrm>
          <a:prstGeom prst="rect">
            <a:avLst/>
          </a:prstGeom>
        </p:spPr>
      </p:pic>
    </p:spTree>
    <p:extLst>
      <p:ext uri="{BB962C8B-B14F-4D97-AF65-F5344CB8AC3E}">
        <p14:creationId xmlns:p14="http://schemas.microsoft.com/office/powerpoint/2010/main" val="36211608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Graph">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D33E6B-7A1C-438A-B63D-1319D00FA757}"/>
              </a:ext>
            </a:extLst>
          </p:cNvPr>
          <p:cNvSpPr>
            <a:spLocks noGrp="1"/>
          </p:cNvSpPr>
          <p:nvPr>
            <p:ph type="title" hasCustomPrompt="1"/>
          </p:nvPr>
        </p:nvSpPr>
        <p:spPr>
          <a:xfrm>
            <a:off x="386063" y="433841"/>
            <a:ext cx="11176284" cy="636970"/>
          </a:xfrm>
          <a:prstGeom prst="rect">
            <a:avLst/>
          </a:prstGeom>
        </p:spPr>
        <p:txBody>
          <a:bodyPr/>
          <a:lstStyle>
            <a:lvl1pPr>
              <a:defRPr sz="3600">
                <a:solidFill>
                  <a:schemeClr val="accent1"/>
                </a:solidFill>
                <a:latin typeface="Roboto Black" panose="02000000000000000000" pitchFamily="2" charset="0"/>
                <a:ea typeface="Roboto Black" panose="02000000000000000000" pitchFamily="2" charset="0"/>
                <a:cs typeface="Roboto Black" panose="02000000000000000000" pitchFamily="2" charset="0"/>
              </a:defRPr>
            </a:lvl1pPr>
          </a:lstStyle>
          <a:p>
            <a:r>
              <a:rPr lang="en-US" dirty="0"/>
              <a:t>Slide Title</a:t>
            </a:r>
          </a:p>
        </p:txBody>
      </p:sp>
      <p:sp>
        <p:nvSpPr>
          <p:cNvPr id="22" name="Text Placeholder 2">
            <a:extLst>
              <a:ext uri="{FF2B5EF4-FFF2-40B4-BE49-F238E27FC236}">
                <a16:creationId xmlns:a16="http://schemas.microsoft.com/office/drawing/2014/main" id="{10730A45-4832-40B7-870A-4C8578374496}"/>
              </a:ext>
            </a:extLst>
          </p:cNvPr>
          <p:cNvSpPr txBox="1">
            <a:spLocks/>
          </p:cNvSpPr>
          <p:nvPr userDrawn="1"/>
        </p:nvSpPr>
        <p:spPr>
          <a:xfrm>
            <a:off x="465567" y="1366748"/>
            <a:ext cx="3081337" cy="276999"/>
          </a:xfrm>
          <a:prstGeom prst="rect">
            <a:avLst/>
          </a:prstGeom>
        </p:spPr>
        <p:txBody>
          <a:bodyPr vert="horz" wrap="square" lIns="0" tIns="0" rIns="0" bIns="0" rtlCol="0">
            <a:spAutoFit/>
          </a:bodyPr>
          <a:lstStyle>
            <a:lvl1pPr marL="228600" indent="-228600" algn="l" defTabSz="914400" rtl="0" eaLnBrk="1" latinLnBrk="0" hangingPunct="1">
              <a:lnSpc>
                <a:spcPct val="90000"/>
              </a:lnSpc>
              <a:spcBef>
                <a:spcPts val="1000"/>
              </a:spcBef>
              <a:buClr>
                <a:srgbClr val="1A8DCC"/>
              </a:buClr>
              <a:buFont typeface="Arial" panose="020B0604020202020204" pitchFamily="34" charset="0"/>
              <a:buChar char="•"/>
              <a:defRPr sz="1600" kern="1200">
                <a:solidFill>
                  <a:schemeClr val="tx1">
                    <a:lumMod val="50000"/>
                    <a:lumOff val="50000"/>
                  </a:schemeClr>
                </a:solidFill>
                <a:latin typeface="+mn-lt"/>
                <a:ea typeface="+mn-ea"/>
                <a:cs typeface="+mn-cs"/>
              </a:defRPr>
            </a:lvl1pPr>
            <a:lvl2pPr marL="474663" indent="-231775" algn="l" defTabSz="914400" rtl="0" eaLnBrk="1" latinLnBrk="0" hangingPunct="1">
              <a:lnSpc>
                <a:spcPct val="90000"/>
              </a:lnSpc>
              <a:spcBef>
                <a:spcPts val="500"/>
              </a:spcBef>
              <a:buClr>
                <a:schemeClr val="bg2">
                  <a:lumMod val="50000"/>
                </a:schemeClr>
              </a:buClr>
              <a:buFont typeface="Roboto Condensed" panose="02000000000000000000" pitchFamily="2" charset="0"/>
              <a:buChar char="–"/>
              <a:defRPr sz="1600" kern="1200">
                <a:solidFill>
                  <a:schemeClr val="tx1">
                    <a:lumMod val="50000"/>
                    <a:lumOff val="50000"/>
                  </a:schemeClr>
                </a:solidFill>
                <a:latin typeface="+mn-lt"/>
                <a:ea typeface="+mn-ea"/>
                <a:cs typeface="+mn-cs"/>
              </a:defRPr>
            </a:lvl2pPr>
            <a:lvl3pPr marL="728663" indent="-265113" algn="l" defTabSz="914400" rtl="0" eaLnBrk="1" latinLnBrk="0" hangingPunct="1">
              <a:lnSpc>
                <a:spcPct val="90000"/>
              </a:lnSpc>
              <a:spcBef>
                <a:spcPts val="500"/>
              </a:spcBef>
              <a:buClr>
                <a:schemeClr val="bg2">
                  <a:lumMod val="50000"/>
                </a:schemeClr>
              </a:buClr>
              <a:buFont typeface="Roboto Condensed" panose="02000000000000000000" pitchFamily="2" charset="0"/>
              <a:buChar char="–"/>
              <a:defRPr sz="1600" kern="1200">
                <a:solidFill>
                  <a:schemeClr val="tx1">
                    <a:lumMod val="50000"/>
                    <a:lumOff val="50000"/>
                  </a:schemeClr>
                </a:solidFill>
                <a:latin typeface="+mn-lt"/>
                <a:ea typeface="+mn-ea"/>
                <a:cs typeface="+mn-cs"/>
              </a:defRPr>
            </a:lvl3pPr>
            <a:lvl4pPr marL="890588" indent="-196850" algn="l" defTabSz="914400" rtl="0" eaLnBrk="1" latinLnBrk="0" hangingPunct="1">
              <a:lnSpc>
                <a:spcPct val="90000"/>
              </a:lnSpc>
              <a:spcBef>
                <a:spcPts val="500"/>
              </a:spcBef>
              <a:buClr>
                <a:schemeClr val="bg2">
                  <a:lumMod val="50000"/>
                </a:schemeClr>
              </a:buClr>
              <a:buFont typeface="Roboto Condensed" panose="02000000000000000000" pitchFamily="2" charset="0"/>
              <a:buChar char="–"/>
              <a:defRPr sz="1600" kern="1200">
                <a:solidFill>
                  <a:schemeClr val="tx1">
                    <a:lumMod val="50000"/>
                    <a:lumOff val="50000"/>
                  </a:schemeClr>
                </a:solidFill>
                <a:latin typeface="+mn-lt"/>
                <a:ea typeface="+mn-ea"/>
                <a:cs typeface="+mn-cs"/>
              </a:defRPr>
            </a:lvl4pPr>
            <a:lvl5pPr marL="1146175" indent="-242888" algn="l" defTabSz="914400" rtl="0" eaLnBrk="1" latinLnBrk="0" hangingPunct="1">
              <a:lnSpc>
                <a:spcPct val="90000"/>
              </a:lnSpc>
              <a:spcBef>
                <a:spcPts val="500"/>
              </a:spcBef>
              <a:buClr>
                <a:schemeClr val="bg2">
                  <a:lumMod val="50000"/>
                </a:schemeClr>
              </a:buClr>
              <a:buFont typeface="Roboto Condensed" panose="02000000000000000000" pitchFamily="2" charset="0"/>
              <a:buChar char="–"/>
              <a:defRPr sz="1600" kern="1200">
                <a:solidFill>
                  <a:schemeClr val="tx1">
                    <a:lumMod val="50000"/>
                    <a:lumOff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buNone/>
            </a:pPr>
            <a:r>
              <a:rPr lang="en-US" sz="1800" dirty="0">
                <a:solidFill>
                  <a:schemeClr val="accent1"/>
                </a:solidFill>
              </a:rPr>
              <a:t>Chart title</a:t>
            </a:r>
          </a:p>
        </p:txBody>
      </p:sp>
      <p:grpSp>
        <p:nvGrpSpPr>
          <p:cNvPr id="23" name="Group 22">
            <a:extLst>
              <a:ext uri="{FF2B5EF4-FFF2-40B4-BE49-F238E27FC236}">
                <a16:creationId xmlns:a16="http://schemas.microsoft.com/office/drawing/2014/main" id="{D3711C26-BFF1-411E-A90C-83D7EDA7601A}"/>
              </a:ext>
            </a:extLst>
          </p:cNvPr>
          <p:cNvGrpSpPr/>
          <p:nvPr userDrawn="1"/>
        </p:nvGrpSpPr>
        <p:grpSpPr>
          <a:xfrm>
            <a:off x="8672029" y="594686"/>
            <a:ext cx="2705964" cy="361866"/>
            <a:chOff x="5119370" y="533640"/>
            <a:chExt cx="2705964" cy="361866"/>
          </a:xfrm>
        </p:grpSpPr>
        <p:grpSp>
          <p:nvGrpSpPr>
            <p:cNvPr id="24" name="Group 23">
              <a:extLst>
                <a:ext uri="{FF2B5EF4-FFF2-40B4-BE49-F238E27FC236}">
                  <a16:creationId xmlns:a16="http://schemas.microsoft.com/office/drawing/2014/main" id="{D75FA41B-ACC8-4135-AB5E-7C9230A1524B}"/>
                </a:ext>
              </a:extLst>
            </p:cNvPr>
            <p:cNvGrpSpPr/>
            <p:nvPr/>
          </p:nvGrpSpPr>
          <p:grpSpPr>
            <a:xfrm>
              <a:off x="5119370" y="533640"/>
              <a:ext cx="840740" cy="361866"/>
              <a:chOff x="3746500" y="5676900"/>
              <a:chExt cx="840740" cy="361866"/>
            </a:xfrm>
          </p:grpSpPr>
          <p:sp>
            <p:nvSpPr>
              <p:cNvPr id="31" name="Rectangle 30">
                <a:extLst>
                  <a:ext uri="{FF2B5EF4-FFF2-40B4-BE49-F238E27FC236}">
                    <a16:creationId xmlns:a16="http://schemas.microsoft.com/office/drawing/2014/main" id="{2094E305-3AF7-47CB-93F5-39099B199541}"/>
                  </a:ext>
                </a:extLst>
              </p:cNvPr>
              <p:cNvSpPr/>
              <p:nvPr/>
            </p:nvSpPr>
            <p:spPr>
              <a:xfrm>
                <a:off x="3746500" y="5676900"/>
                <a:ext cx="215900" cy="215900"/>
              </a:xfrm>
              <a:prstGeom prst="rect">
                <a:avLst/>
              </a:prstGeom>
              <a:solidFill>
                <a:srgbClr val="1B54A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TextBox 31">
                <a:extLst>
                  <a:ext uri="{FF2B5EF4-FFF2-40B4-BE49-F238E27FC236}">
                    <a16:creationId xmlns:a16="http://schemas.microsoft.com/office/drawing/2014/main" id="{893E9CA2-98EA-4438-8449-0FD50939D277}"/>
                  </a:ext>
                </a:extLst>
              </p:cNvPr>
              <p:cNvSpPr txBox="1"/>
              <p:nvPr/>
            </p:nvSpPr>
            <p:spPr>
              <a:xfrm>
                <a:off x="4052596" y="5700212"/>
                <a:ext cx="534644" cy="338554"/>
              </a:xfrm>
              <a:prstGeom prst="rect">
                <a:avLst/>
              </a:prstGeom>
              <a:noFill/>
            </p:spPr>
            <p:txBody>
              <a:bodyPr wrap="square" lIns="0" tIns="0" rIns="0" bIns="0" rtlCol="0">
                <a:spAutoFit/>
              </a:bodyPr>
              <a:lstStyle/>
              <a:p>
                <a:r>
                  <a:rPr lang="en-US" sz="1100" dirty="0"/>
                  <a:t>Legend 1</a:t>
                </a:r>
              </a:p>
            </p:txBody>
          </p:sp>
        </p:grpSp>
        <p:grpSp>
          <p:nvGrpSpPr>
            <p:cNvPr id="25" name="Group 24">
              <a:extLst>
                <a:ext uri="{FF2B5EF4-FFF2-40B4-BE49-F238E27FC236}">
                  <a16:creationId xmlns:a16="http://schemas.microsoft.com/office/drawing/2014/main" id="{C157443B-82B2-45A1-835A-A796DE5946D3}"/>
                </a:ext>
              </a:extLst>
            </p:cNvPr>
            <p:cNvGrpSpPr/>
            <p:nvPr/>
          </p:nvGrpSpPr>
          <p:grpSpPr>
            <a:xfrm>
              <a:off x="6051982" y="533640"/>
              <a:ext cx="840740" cy="361866"/>
              <a:chOff x="3746500" y="5676900"/>
              <a:chExt cx="840740" cy="361866"/>
            </a:xfrm>
          </p:grpSpPr>
          <p:sp>
            <p:nvSpPr>
              <p:cNvPr id="29" name="Rectangle 28">
                <a:extLst>
                  <a:ext uri="{FF2B5EF4-FFF2-40B4-BE49-F238E27FC236}">
                    <a16:creationId xmlns:a16="http://schemas.microsoft.com/office/drawing/2014/main" id="{813FC467-091F-4CE0-9EF5-FDA350EE19E6}"/>
                  </a:ext>
                </a:extLst>
              </p:cNvPr>
              <p:cNvSpPr/>
              <p:nvPr/>
            </p:nvSpPr>
            <p:spPr>
              <a:xfrm>
                <a:off x="3746500" y="5676900"/>
                <a:ext cx="215900" cy="2159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TextBox 29">
                <a:extLst>
                  <a:ext uri="{FF2B5EF4-FFF2-40B4-BE49-F238E27FC236}">
                    <a16:creationId xmlns:a16="http://schemas.microsoft.com/office/drawing/2014/main" id="{35832D6C-904F-4189-953D-A515AC62515D}"/>
                  </a:ext>
                </a:extLst>
              </p:cNvPr>
              <p:cNvSpPr txBox="1"/>
              <p:nvPr/>
            </p:nvSpPr>
            <p:spPr>
              <a:xfrm>
                <a:off x="4052596" y="5700212"/>
                <a:ext cx="534644" cy="338554"/>
              </a:xfrm>
              <a:prstGeom prst="rect">
                <a:avLst/>
              </a:prstGeom>
              <a:noFill/>
            </p:spPr>
            <p:txBody>
              <a:bodyPr wrap="square" lIns="0" tIns="0" rIns="0" bIns="0" rtlCol="0">
                <a:spAutoFit/>
              </a:bodyPr>
              <a:lstStyle/>
              <a:p>
                <a:r>
                  <a:rPr lang="en-US" sz="1100" dirty="0"/>
                  <a:t>Legend 2</a:t>
                </a:r>
              </a:p>
            </p:txBody>
          </p:sp>
        </p:grpSp>
        <p:grpSp>
          <p:nvGrpSpPr>
            <p:cNvPr id="26" name="Group 25">
              <a:extLst>
                <a:ext uri="{FF2B5EF4-FFF2-40B4-BE49-F238E27FC236}">
                  <a16:creationId xmlns:a16="http://schemas.microsoft.com/office/drawing/2014/main" id="{20FA0BF0-A9BE-48A5-8842-4CC60EFA5D70}"/>
                </a:ext>
              </a:extLst>
            </p:cNvPr>
            <p:cNvGrpSpPr/>
            <p:nvPr/>
          </p:nvGrpSpPr>
          <p:grpSpPr>
            <a:xfrm>
              <a:off x="6984594" y="533640"/>
              <a:ext cx="840740" cy="361866"/>
              <a:chOff x="3746500" y="5676900"/>
              <a:chExt cx="840740" cy="361866"/>
            </a:xfrm>
          </p:grpSpPr>
          <p:sp>
            <p:nvSpPr>
              <p:cNvPr id="27" name="Rectangle 26">
                <a:extLst>
                  <a:ext uri="{FF2B5EF4-FFF2-40B4-BE49-F238E27FC236}">
                    <a16:creationId xmlns:a16="http://schemas.microsoft.com/office/drawing/2014/main" id="{7E60754D-D7B6-4295-A7D5-1E1E1D9D181E}"/>
                  </a:ext>
                </a:extLst>
              </p:cNvPr>
              <p:cNvSpPr/>
              <p:nvPr/>
            </p:nvSpPr>
            <p:spPr>
              <a:xfrm>
                <a:off x="3746500" y="5676900"/>
                <a:ext cx="215900" cy="215900"/>
              </a:xfrm>
              <a:prstGeom prst="rect">
                <a:avLst/>
              </a:prstGeom>
              <a:solidFill>
                <a:srgbClr val="A0DA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TextBox 27">
                <a:extLst>
                  <a:ext uri="{FF2B5EF4-FFF2-40B4-BE49-F238E27FC236}">
                    <a16:creationId xmlns:a16="http://schemas.microsoft.com/office/drawing/2014/main" id="{08D0BB9B-1579-40DE-8202-6DBAC2787223}"/>
                  </a:ext>
                </a:extLst>
              </p:cNvPr>
              <p:cNvSpPr txBox="1"/>
              <p:nvPr/>
            </p:nvSpPr>
            <p:spPr>
              <a:xfrm>
                <a:off x="4052596" y="5700212"/>
                <a:ext cx="534644" cy="338554"/>
              </a:xfrm>
              <a:prstGeom prst="rect">
                <a:avLst/>
              </a:prstGeom>
              <a:noFill/>
            </p:spPr>
            <p:txBody>
              <a:bodyPr wrap="square" lIns="0" tIns="0" rIns="0" bIns="0" rtlCol="0">
                <a:spAutoFit/>
              </a:bodyPr>
              <a:lstStyle/>
              <a:p>
                <a:r>
                  <a:rPr lang="en-US" sz="1100" dirty="0"/>
                  <a:t>Legend 3</a:t>
                </a:r>
              </a:p>
            </p:txBody>
          </p:sp>
        </p:grpSp>
      </p:grpSp>
      <p:graphicFrame>
        <p:nvGraphicFramePr>
          <p:cNvPr id="33" name="Chart 32">
            <a:extLst>
              <a:ext uri="{FF2B5EF4-FFF2-40B4-BE49-F238E27FC236}">
                <a16:creationId xmlns:a16="http://schemas.microsoft.com/office/drawing/2014/main" id="{EED09D06-06A5-4F6D-BBDD-5245E2E0B6D1}"/>
              </a:ext>
            </a:extLst>
          </p:cNvPr>
          <p:cNvGraphicFramePr/>
          <p:nvPr userDrawn="1">
            <p:extLst>
              <p:ext uri="{D42A27DB-BD31-4B8C-83A1-F6EECF244321}">
                <p14:modId xmlns:p14="http://schemas.microsoft.com/office/powerpoint/2010/main" val="4004442071"/>
              </p:ext>
            </p:extLst>
          </p:nvPr>
        </p:nvGraphicFramePr>
        <p:xfrm>
          <a:off x="386068" y="1778645"/>
          <a:ext cx="10991925" cy="4064000"/>
        </p:xfrm>
        <a:graphic>
          <a:graphicData uri="http://schemas.openxmlformats.org/drawingml/2006/chart">
            <c:chart xmlns:c="http://schemas.openxmlformats.org/drawingml/2006/chart" xmlns:r="http://schemas.openxmlformats.org/officeDocument/2006/relationships" r:id="rId2"/>
          </a:graphicData>
        </a:graphic>
      </p:graphicFrame>
      <p:cxnSp>
        <p:nvCxnSpPr>
          <p:cNvPr id="17" name="Straight Connector 16">
            <a:extLst>
              <a:ext uri="{FF2B5EF4-FFF2-40B4-BE49-F238E27FC236}">
                <a16:creationId xmlns:a16="http://schemas.microsoft.com/office/drawing/2014/main" id="{FECE95FA-8A1C-45ED-B949-0F70397A26C7}"/>
              </a:ext>
            </a:extLst>
          </p:cNvPr>
          <p:cNvCxnSpPr>
            <a:cxnSpLocks/>
          </p:cNvCxnSpPr>
          <p:nvPr userDrawn="1"/>
        </p:nvCxnSpPr>
        <p:spPr>
          <a:xfrm>
            <a:off x="386055" y="1080077"/>
            <a:ext cx="11391815" cy="0"/>
          </a:xfrm>
          <a:prstGeom prst="line">
            <a:avLst/>
          </a:prstGeom>
          <a:ln w="3175">
            <a:solidFill>
              <a:srgbClr val="A0DA57"/>
            </a:solidFill>
          </a:ln>
        </p:spPr>
        <p:style>
          <a:lnRef idx="1">
            <a:schemeClr val="accent1"/>
          </a:lnRef>
          <a:fillRef idx="0">
            <a:schemeClr val="accent1"/>
          </a:fillRef>
          <a:effectRef idx="0">
            <a:schemeClr val="accent1"/>
          </a:effectRef>
          <a:fontRef idx="minor">
            <a:schemeClr val="tx1"/>
          </a:fontRef>
        </p:style>
      </p:cxnSp>
      <p:pic>
        <p:nvPicPr>
          <p:cNvPr id="18" name="Picture 1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1159841" y="6045618"/>
            <a:ext cx="747237" cy="536094"/>
          </a:xfrm>
          <a:prstGeom prst="rect">
            <a:avLst/>
          </a:prstGeom>
        </p:spPr>
      </p:pic>
    </p:spTree>
    <p:extLst>
      <p:ext uri="{BB962C8B-B14F-4D97-AF65-F5344CB8AC3E}">
        <p14:creationId xmlns:p14="http://schemas.microsoft.com/office/powerpoint/2010/main" val="247027487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 Speaker">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D1D33E6B-7A1C-438A-B63D-1319D00FA757}"/>
              </a:ext>
            </a:extLst>
          </p:cNvPr>
          <p:cNvSpPr>
            <a:spLocks noGrp="1"/>
          </p:cNvSpPr>
          <p:nvPr>
            <p:ph type="title" hasCustomPrompt="1"/>
          </p:nvPr>
        </p:nvSpPr>
        <p:spPr>
          <a:xfrm>
            <a:off x="386063" y="433841"/>
            <a:ext cx="11176284" cy="636970"/>
          </a:xfrm>
          <a:prstGeom prst="rect">
            <a:avLst/>
          </a:prstGeom>
        </p:spPr>
        <p:txBody>
          <a:bodyPr/>
          <a:lstStyle>
            <a:lvl1pPr>
              <a:defRPr sz="3600">
                <a:solidFill>
                  <a:schemeClr val="accent1"/>
                </a:solidFill>
                <a:latin typeface="Roboto Black" panose="02000000000000000000" pitchFamily="2" charset="0"/>
                <a:ea typeface="Roboto Black" panose="02000000000000000000" pitchFamily="2" charset="0"/>
                <a:cs typeface="Roboto Black" panose="02000000000000000000" pitchFamily="2" charset="0"/>
              </a:defRPr>
            </a:lvl1pPr>
          </a:lstStyle>
          <a:p>
            <a:r>
              <a:rPr lang="en-US" dirty="0"/>
              <a:t>Slide Title</a:t>
            </a:r>
          </a:p>
        </p:txBody>
      </p:sp>
      <p:sp>
        <p:nvSpPr>
          <p:cNvPr id="6" name="Picture Placeholder 11">
            <a:extLst>
              <a:ext uri="{FF2B5EF4-FFF2-40B4-BE49-F238E27FC236}">
                <a16:creationId xmlns:a16="http://schemas.microsoft.com/office/drawing/2014/main" id="{15442D63-23D4-4810-8344-3BDD156DD5C3}"/>
              </a:ext>
            </a:extLst>
          </p:cNvPr>
          <p:cNvSpPr>
            <a:spLocks noGrp="1"/>
          </p:cNvSpPr>
          <p:nvPr>
            <p:ph type="pic" sz="quarter" idx="10"/>
          </p:nvPr>
        </p:nvSpPr>
        <p:spPr>
          <a:xfrm>
            <a:off x="4573212" y="1855186"/>
            <a:ext cx="3066214" cy="3066212"/>
          </a:xfrm>
          <a:prstGeom prst="ellipse">
            <a:avLst/>
          </a:prstGeom>
          <a:ln w="28575">
            <a:solidFill>
              <a:schemeClr val="accent1"/>
            </a:solidFill>
          </a:ln>
        </p:spPr>
        <p:txBody>
          <a:bodyPr vert="horz" lIns="0" tIns="0" rIns="0" bIns="0" rtlCol="0" anchor="t">
            <a:normAutofit/>
          </a:bodyPr>
          <a:lstStyle>
            <a:lvl1pPr>
              <a:defRPr lang="en-US" sz="1000" dirty="0"/>
            </a:lvl1pPr>
          </a:lstStyle>
          <a:p>
            <a:pPr marL="0" lvl="0" indent="0" algn="ctr">
              <a:buNone/>
            </a:pPr>
            <a:endParaRPr lang="en-US" dirty="0"/>
          </a:p>
        </p:txBody>
      </p:sp>
      <p:sp>
        <p:nvSpPr>
          <p:cNvPr id="8" name="Content Placeholder 3">
            <a:extLst>
              <a:ext uri="{FF2B5EF4-FFF2-40B4-BE49-F238E27FC236}">
                <a16:creationId xmlns:a16="http://schemas.microsoft.com/office/drawing/2014/main" id="{E3C80D94-5685-401D-A449-C7FAEE63487E}"/>
              </a:ext>
            </a:extLst>
          </p:cNvPr>
          <p:cNvSpPr>
            <a:spLocks noGrp="1"/>
          </p:cNvSpPr>
          <p:nvPr>
            <p:ph sz="quarter" idx="37" hasCustomPrompt="1"/>
          </p:nvPr>
        </p:nvSpPr>
        <p:spPr>
          <a:xfrm>
            <a:off x="4019359" y="5596106"/>
            <a:ext cx="4173931" cy="249299"/>
          </a:xfrm>
          <a:prstGeom prst="rect">
            <a:avLst/>
          </a:prstGeom>
        </p:spPr>
        <p:txBody>
          <a:bodyPr wrap="square">
            <a:spAutoFit/>
          </a:bodyPr>
          <a:lstStyle>
            <a:lvl1pPr marL="0" indent="0" algn="ctr">
              <a:buNone/>
              <a:defRPr sz="1800">
                <a:solidFill>
                  <a:schemeClr val="accent1"/>
                </a:solidFill>
              </a:defRPr>
            </a:lvl1pPr>
          </a:lstStyle>
          <a:p>
            <a:pPr lvl="0"/>
            <a:r>
              <a:rPr lang="en-US" dirty="0"/>
              <a:t>Designation &amp; company</a:t>
            </a:r>
          </a:p>
        </p:txBody>
      </p:sp>
      <p:cxnSp>
        <p:nvCxnSpPr>
          <p:cNvPr id="9" name="Straight Connector 8">
            <a:extLst>
              <a:ext uri="{FF2B5EF4-FFF2-40B4-BE49-F238E27FC236}">
                <a16:creationId xmlns:a16="http://schemas.microsoft.com/office/drawing/2014/main" id="{FECE95FA-8A1C-45ED-B949-0F70397A26C7}"/>
              </a:ext>
            </a:extLst>
          </p:cNvPr>
          <p:cNvCxnSpPr>
            <a:cxnSpLocks/>
          </p:cNvCxnSpPr>
          <p:nvPr userDrawn="1"/>
        </p:nvCxnSpPr>
        <p:spPr>
          <a:xfrm>
            <a:off x="386055" y="1080077"/>
            <a:ext cx="11391815" cy="0"/>
          </a:xfrm>
          <a:prstGeom prst="line">
            <a:avLst/>
          </a:prstGeom>
          <a:ln w="3175">
            <a:solidFill>
              <a:srgbClr val="A0DA57"/>
            </a:solidFill>
          </a:ln>
        </p:spPr>
        <p:style>
          <a:lnRef idx="1">
            <a:schemeClr val="accent1"/>
          </a:lnRef>
          <a:fillRef idx="0">
            <a:schemeClr val="accent1"/>
          </a:fillRef>
          <a:effectRef idx="0">
            <a:schemeClr val="accent1"/>
          </a:effectRef>
          <a:fontRef idx="minor">
            <a:schemeClr val="tx1"/>
          </a:fontRef>
        </p:style>
      </p:cxnSp>
      <p:sp>
        <p:nvSpPr>
          <p:cNvPr id="4" name="Text Placeholder 3"/>
          <p:cNvSpPr>
            <a:spLocks noGrp="1"/>
          </p:cNvSpPr>
          <p:nvPr>
            <p:ph type="body" sz="quarter" idx="38" hasCustomPrompt="1"/>
          </p:nvPr>
        </p:nvSpPr>
        <p:spPr>
          <a:xfrm>
            <a:off x="4019752" y="5160953"/>
            <a:ext cx="4173538" cy="473184"/>
          </a:xfrm>
          <a:prstGeom prst="rect">
            <a:avLst/>
          </a:prstGeom>
        </p:spPr>
        <p:txBody>
          <a:bodyPr/>
          <a:lstStyle>
            <a:lvl1pPr marL="0" indent="0" algn="ctr">
              <a:buFontTx/>
              <a:buNone/>
              <a:defRPr sz="2400">
                <a:solidFill>
                  <a:schemeClr val="accent1"/>
                </a:solidFill>
                <a:latin typeface="+mn-lt"/>
              </a:defRPr>
            </a:lvl1pPr>
          </a:lstStyle>
          <a:p>
            <a:pPr lvl="0"/>
            <a:r>
              <a:rPr lang="en-US" dirty="0"/>
              <a:t>Main Speaker name</a:t>
            </a:r>
          </a:p>
        </p:txBody>
      </p:sp>
      <p:pic>
        <p:nvPicPr>
          <p:cNvPr id="10" name="Picture 9"/>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1159841" y="6045618"/>
            <a:ext cx="747237" cy="536094"/>
          </a:xfrm>
          <a:prstGeom prst="rect">
            <a:avLst/>
          </a:prstGeom>
        </p:spPr>
      </p:pic>
    </p:spTree>
    <p:extLst>
      <p:ext uri="{BB962C8B-B14F-4D97-AF65-F5344CB8AC3E}">
        <p14:creationId xmlns:p14="http://schemas.microsoft.com/office/powerpoint/2010/main" val="407794147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 Speaker, 1 Moderator">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D1D33E6B-7A1C-438A-B63D-1319D00FA757}"/>
              </a:ext>
            </a:extLst>
          </p:cNvPr>
          <p:cNvSpPr>
            <a:spLocks noGrp="1"/>
          </p:cNvSpPr>
          <p:nvPr>
            <p:ph type="title" hasCustomPrompt="1"/>
          </p:nvPr>
        </p:nvSpPr>
        <p:spPr>
          <a:xfrm>
            <a:off x="386063" y="433841"/>
            <a:ext cx="11176284" cy="636970"/>
          </a:xfrm>
          <a:prstGeom prst="rect">
            <a:avLst/>
          </a:prstGeom>
        </p:spPr>
        <p:txBody>
          <a:bodyPr/>
          <a:lstStyle>
            <a:lvl1pPr>
              <a:defRPr sz="3600">
                <a:solidFill>
                  <a:schemeClr val="accent1"/>
                </a:solidFill>
                <a:latin typeface="Roboto Black" panose="02000000000000000000" pitchFamily="2" charset="0"/>
                <a:ea typeface="Roboto Black" panose="02000000000000000000" pitchFamily="2" charset="0"/>
                <a:cs typeface="Roboto Black" panose="02000000000000000000" pitchFamily="2" charset="0"/>
              </a:defRPr>
            </a:lvl1pPr>
          </a:lstStyle>
          <a:p>
            <a:r>
              <a:rPr lang="en-US" dirty="0"/>
              <a:t>Slide Title</a:t>
            </a:r>
          </a:p>
        </p:txBody>
      </p:sp>
      <p:sp>
        <p:nvSpPr>
          <p:cNvPr id="6" name="Picture Placeholder 11">
            <a:extLst>
              <a:ext uri="{FF2B5EF4-FFF2-40B4-BE49-F238E27FC236}">
                <a16:creationId xmlns:a16="http://schemas.microsoft.com/office/drawing/2014/main" id="{D921BA68-D3E6-4727-9892-BE8B4005B398}"/>
              </a:ext>
            </a:extLst>
          </p:cNvPr>
          <p:cNvSpPr>
            <a:spLocks noGrp="1"/>
          </p:cNvSpPr>
          <p:nvPr>
            <p:ph type="pic" sz="quarter" idx="10"/>
          </p:nvPr>
        </p:nvSpPr>
        <p:spPr>
          <a:xfrm>
            <a:off x="2882883" y="2326057"/>
            <a:ext cx="2230487" cy="2230487"/>
          </a:xfrm>
          <a:prstGeom prst="ellipse">
            <a:avLst/>
          </a:prstGeom>
          <a:ln w="28575">
            <a:solidFill>
              <a:schemeClr val="accent1"/>
            </a:solidFill>
          </a:ln>
        </p:spPr>
        <p:txBody>
          <a:bodyPr vert="horz" lIns="0" tIns="0" rIns="0" bIns="0" rtlCol="0" anchor="t">
            <a:normAutofit/>
          </a:bodyPr>
          <a:lstStyle>
            <a:lvl1pPr>
              <a:defRPr lang="en-US" sz="1000" dirty="0"/>
            </a:lvl1pPr>
          </a:lstStyle>
          <a:p>
            <a:pPr marL="0" lvl="0" indent="0" algn="ctr">
              <a:buNone/>
            </a:pPr>
            <a:endParaRPr lang="en-US" dirty="0"/>
          </a:p>
        </p:txBody>
      </p:sp>
      <p:sp>
        <p:nvSpPr>
          <p:cNvPr id="9" name="Content Placeholder 3">
            <a:extLst>
              <a:ext uri="{FF2B5EF4-FFF2-40B4-BE49-F238E27FC236}">
                <a16:creationId xmlns:a16="http://schemas.microsoft.com/office/drawing/2014/main" id="{08B5691C-B98E-4AB9-9A3C-B5F09605850C}"/>
              </a:ext>
            </a:extLst>
          </p:cNvPr>
          <p:cNvSpPr>
            <a:spLocks noGrp="1"/>
          </p:cNvSpPr>
          <p:nvPr>
            <p:ph sz="quarter" idx="37" hasCustomPrompt="1"/>
          </p:nvPr>
        </p:nvSpPr>
        <p:spPr>
          <a:xfrm>
            <a:off x="2741736" y="5175669"/>
            <a:ext cx="2512781" cy="193899"/>
          </a:xfrm>
          <a:prstGeom prst="rect">
            <a:avLst/>
          </a:prstGeom>
        </p:spPr>
        <p:txBody>
          <a:bodyPr wrap="square">
            <a:spAutoFit/>
          </a:bodyPr>
          <a:lstStyle>
            <a:lvl1pPr marL="0" indent="0" algn="ctr">
              <a:buNone/>
              <a:defRPr sz="1400">
                <a:solidFill>
                  <a:schemeClr val="accent1"/>
                </a:solidFill>
              </a:defRPr>
            </a:lvl1pPr>
          </a:lstStyle>
          <a:p>
            <a:pPr lvl="0"/>
            <a:r>
              <a:rPr lang="en-US" dirty="0"/>
              <a:t>Designation &amp; company</a:t>
            </a:r>
          </a:p>
        </p:txBody>
      </p:sp>
      <p:cxnSp>
        <p:nvCxnSpPr>
          <p:cNvPr id="12" name="Straight Connector 11">
            <a:extLst>
              <a:ext uri="{FF2B5EF4-FFF2-40B4-BE49-F238E27FC236}">
                <a16:creationId xmlns:a16="http://schemas.microsoft.com/office/drawing/2014/main" id="{61E8CCFD-B34E-4C3E-BD13-604B32174E6B}"/>
              </a:ext>
            </a:extLst>
          </p:cNvPr>
          <p:cNvCxnSpPr>
            <a:cxnSpLocks/>
          </p:cNvCxnSpPr>
          <p:nvPr userDrawn="1"/>
        </p:nvCxnSpPr>
        <p:spPr>
          <a:xfrm>
            <a:off x="6099820" y="1709243"/>
            <a:ext cx="0" cy="4533792"/>
          </a:xfrm>
          <a:prstGeom prst="line">
            <a:avLst/>
          </a:prstGeom>
          <a:ln w="31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FECE95FA-8A1C-45ED-B949-0F70397A26C7}"/>
              </a:ext>
            </a:extLst>
          </p:cNvPr>
          <p:cNvCxnSpPr>
            <a:cxnSpLocks/>
          </p:cNvCxnSpPr>
          <p:nvPr userDrawn="1"/>
        </p:nvCxnSpPr>
        <p:spPr>
          <a:xfrm>
            <a:off x="386055" y="1080077"/>
            <a:ext cx="11391815" cy="0"/>
          </a:xfrm>
          <a:prstGeom prst="line">
            <a:avLst/>
          </a:prstGeom>
          <a:ln w="3175">
            <a:solidFill>
              <a:srgbClr val="A0DA57"/>
            </a:solidFill>
          </a:ln>
        </p:spPr>
        <p:style>
          <a:lnRef idx="1">
            <a:schemeClr val="accent1"/>
          </a:lnRef>
          <a:fillRef idx="0">
            <a:schemeClr val="accent1"/>
          </a:fillRef>
          <a:effectRef idx="0">
            <a:schemeClr val="accent1"/>
          </a:effectRef>
          <a:fontRef idx="minor">
            <a:schemeClr val="tx1"/>
          </a:fontRef>
        </p:style>
      </p:cxnSp>
      <p:sp>
        <p:nvSpPr>
          <p:cNvPr id="14" name="Text Placeholder 13"/>
          <p:cNvSpPr>
            <a:spLocks noGrp="1"/>
          </p:cNvSpPr>
          <p:nvPr>
            <p:ph type="body" sz="quarter" idx="44" hasCustomPrompt="1"/>
          </p:nvPr>
        </p:nvSpPr>
        <p:spPr>
          <a:xfrm>
            <a:off x="2486197" y="4798009"/>
            <a:ext cx="3023858" cy="417075"/>
          </a:xfrm>
          <a:prstGeom prst="rect">
            <a:avLst/>
          </a:prstGeom>
        </p:spPr>
        <p:txBody>
          <a:bodyPr/>
          <a:lstStyle>
            <a:lvl1pPr marL="0" indent="0" algn="ctr">
              <a:buFontTx/>
              <a:buNone/>
              <a:defRPr sz="2000">
                <a:solidFill>
                  <a:schemeClr val="accent1"/>
                </a:solidFill>
              </a:defRPr>
            </a:lvl1pPr>
          </a:lstStyle>
          <a:p>
            <a:pPr lvl="0"/>
            <a:r>
              <a:rPr lang="en-US" dirty="0"/>
              <a:t>Main Speaker name</a:t>
            </a:r>
          </a:p>
        </p:txBody>
      </p:sp>
      <p:sp>
        <p:nvSpPr>
          <p:cNvPr id="15" name="Picture Placeholder 11">
            <a:extLst>
              <a:ext uri="{FF2B5EF4-FFF2-40B4-BE49-F238E27FC236}">
                <a16:creationId xmlns:a16="http://schemas.microsoft.com/office/drawing/2014/main" id="{D921BA68-D3E6-4727-9892-BE8B4005B398}"/>
              </a:ext>
            </a:extLst>
          </p:cNvPr>
          <p:cNvSpPr>
            <a:spLocks noGrp="1"/>
          </p:cNvSpPr>
          <p:nvPr>
            <p:ph type="pic" sz="quarter" idx="45"/>
          </p:nvPr>
        </p:nvSpPr>
        <p:spPr>
          <a:xfrm>
            <a:off x="7086271" y="2326057"/>
            <a:ext cx="2230487" cy="2230487"/>
          </a:xfrm>
          <a:prstGeom prst="ellipse">
            <a:avLst/>
          </a:prstGeom>
          <a:ln w="28575">
            <a:solidFill>
              <a:schemeClr val="accent1"/>
            </a:solidFill>
          </a:ln>
        </p:spPr>
        <p:txBody>
          <a:bodyPr vert="horz" lIns="0" tIns="0" rIns="0" bIns="0" rtlCol="0" anchor="t">
            <a:normAutofit/>
          </a:bodyPr>
          <a:lstStyle>
            <a:lvl1pPr>
              <a:defRPr lang="en-US" sz="1000" dirty="0"/>
            </a:lvl1pPr>
          </a:lstStyle>
          <a:p>
            <a:pPr marL="0" lvl="0" indent="0" algn="ctr">
              <a:buNone/>
            </a:pPr>
            <a:endParaRPr lang="en-US" dirty="0"/>
          </a:p>
        </p:txBody>
      </p:sp>
      <p:sp>
        <p:nvSpPr>
          <p:cNvPr id="16" name="Content Placeholder 3">
            <a:extLst>
              <a:ext uri="{FF2B5EF4-FFF2-40B4-BE49-F238E27FC236}">
                <a16:creationId xmlns:a16="http://schemas.microsoft.com/office/drawing/2014/main" id="{08B5691C-B98E-4AB9-9A3C-B5F09605850C}"/>
              </a:ext>
            </a:extLst>
          </p:cNvPr>
          <p:cNvSpPr>
            <a:spLocks noGrp="1"/>
          </p:cNvSpPr>
          <p:nvPr>
            <p:ph sz="quarter" idx="46" hasCustomPrompt="1"/>
          </p:nvPr>
        </p:nvSpPr>
        <p:spPr>
          <a:xfrm>
            <a:off x="6945124" y="5175669"/>
            <a:ext cx="2512781" cy="193899"/>
          </a:xfrm>
          <a:prstGeom prst="rect">
            <a:avLst/>
          </a:prstGeom>
        </p:spPr>
        <p:txBody>
          <a:bodyPr wrap="square">
            <a:spAutoFit/>
          </a:bodyPr>
          <a:lstStyle>
            <a:lvl1pPr marL="0" indent="0" algn="ctr">
              <a:buNone/>
              <a:defRPr sz="1400">
                <a:solidFill>
                  <a:schemeClr val="accent1"/>
                </a:solidFill>
              </a:defRPr>
            </a:lvl1pPr>
          </a:lstStyle>
          <a:p>
            <a:pPr lvl="0"/>
            <a:r>
              <a:rPr lang="en-US" dirty="0"/>
              <a:t>Designation &amp; company</a:t>
            </a:r>
          </a:p>
        </p:txBody>
      </p:sp>
      <p:sp>
        <p:nvSpPr>
          <p:cNvPr id="17" name="Text Placeholder 13"/>
          <p:cNvSpPr>
            <a:spLocks noGrp="1"/>
          </p:cNvSpPr>
          <p:nvPr>
            <p:ph type="body" sz="quarter" idx="47" hasCustomPrompt="1"/>
          </p:nvPr>
        </p:nvSpPr>
        <p:spPr>
          <a:xfrm>
            <a:off x="6689585" y="4798009"/>
            <a:ext cx="3023858" cy="417075"/>
          </a:xfrm>
          <a:prstGeom prst="rect">
            <a:avLst/>
          </a:prstGeom>
        </p:spPr>
        <p:txBody>
          <a:bodyPr/>
          <a:lstStyle>
            <a:lvl1pPr marL="0" indent="0" algn="ctr">
              <a:buFontTx/>
              <a:buNone/>
              <a:defRPr sz="2000">
                <a:solidFill>
                  <a:schemeClr val="accent1"/>
                </a:solidFill>
              </a:defRPr>
            </a:lvl1pPr>
          </a:lstStyle>
          <a:p>
            <a:pPr lvl="0"/>
            <a:r>
              <a:rPr lang="en-US" dirty="0"/>
              <a:t>Main Speaker name</a:t>
            </a:r>
          </a:p>
        </p:txBody>
      </p:sp>
      <p:pic>
        <p:nvPicPr>
          <p:cNvPr id="18" name="Picture 1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1159841" y="6045618"/>
            <a:ext cx="747237" cy="536094"/>
          </a:xfrm>
          <a:prstGeom prst="rect">
            <a:avLst/>
          </a:prstGeom>
        </p:spPr>
      </p:pic>
    </p:spTree>
    <p:extLst>
      <p:ext uri="{BB962C8B-B14F-4D97-AF65-F5344CB8AC3E}">
        <p14:creationId xmlns:p14="http://schemas.microsoft.com/office/powerpoint/2010/main" val="383442355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2 Speaker, 1 Moderator">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D1D33E6B-7A1C-438A-B63D-1319D00FA757}"/>
              </a:ext>
            </a:extLst>
          </p:cNvPr>
          <p:cNvSpPr>
            <a:spLocks noGrp="1"/>
          </p:cNvSpPr>
          <p:nvPr>
            <p:ph type="title" hasCustomPrompt="1"/>
          </p:nvPr>
        </p:nvSpPr>
        <p:spPr>
          <a:xfrm>
            <a:off x="386063" y="433841"/>
            <a:ext cx="11176284" cy="636970"/>
          </a:xfrm>
          <a:prstGeom prst="rect">
            <a:avLst/>
          </a:prstGeom>
        </p:spPr>
        <p:txBody>
          <a:bodyPr/>
          <a:lstStyle>
            <a:lvl1pPr>
              <a:defRPr sz="3600">
                <a:solidFill>
                  <a:schemeClr val="accent1"/>
                </a:solidFill>
                <a:latin typeface="Roboto Black" panose="02000000000000000000" pitchFamily="2" charset="0"/>
                <a:ea typeface="Roboto Black" panose="02000000000000000000" pitchFamily="2" charset="0"/>
                <a:cs typeface="Roboto Black" panose="02000000000000000000" pitchFamily="2" charset="0"/>
              </a:defRPr>
            </a:lvl1pPr>
          </a:lstStyle>
          <a:p>
            <a:r>
              <a:rPr lang="en-US" dirty="0"/>
              <a:t>Slide Title</a:t>
            </a:r>
          </a:p>
        </p:txBody>
      </p:sp>
      <p:cxnSp>
        <p:nvCxnSpPr>
          <p:cNvPr id="15" name="Straight Connector 14">
            <a:extLst>
              <a:ext uri="{FF2B5EF4-FFF2-40B4-BE49-F238E27FC236}">
                <a16:creationId xmlns:a16="http://schemas.microsoft.com/office/drawing/2014/main" id="{9E0C2543-7E9C-4DCB-9EDB-FBFC87FF1CE1}"/>
              </a:ext>
            </a:extLst>
          </p:cNvPr>
          <p:cNvCxnSpPr>
            <a:cxnSpLocks/>
          </p:cNvCxnSpPr>
          <p:nvPr userDrawn="1"/>
        </p:nvCxnSpPr>
        <p:spPr>
          <a:xfrm>
            <a:off x="6097853" y="1528066"/>
            <a:ext cx="0" cy="4533792"/>
          </a:xfrm>
          <a:prstGeom prst="line">
            <a:avLst/>
          </a:prstGeom>
          <a:ln w="31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FECE95FA-8A1C-45ED-B949-0F70397A26C7}"/>
              </a:ext>
            </a:extLst>
          </p:cNvPr>
          <p:cNvCxnSpPr>
            <a:cxnSpLocks/>
          </p:cNvCxnSpPr>
          <p:nvPr userDrawn="1"/>
        </p:nvCxnSpPr>
        <p:spPr>
          <a:xfrm>
            <a:off x="386055" y="1080077"/>
            <a:ext cx="11391815" cy="0"/>
          </a:xfrm>
          <a:prstGeom prst="line">
            <a:avLst/>
          </a:prstGeom>
          <a:ln w="3175">
            <a:solidFill>
              <a:srgbClr val="A0DA57"/>
            </a:solidFill>
          </a:ln>
        </p:spPr>
        <p:style>
          <a:lnRef idx="1">
            <a:schemeClr val="accent1"/>
          </a:lnRef>
          <a:fillRef idx="0">
            <a:schemeClr val="accent1"/>
          </a:fillRef>
          <a:effectRef idx="0">
            <a:schemeClr val="accent1"/>
          </a:effectRef>
          <a:fontRef idx="minor">
            <a:schemeClr val="tx1"/>
          </a:fontRef>
        </p:style>
      </p:cxnSp>
      <p:sp>
        <p:nvSpPr>
          <p:cNvPr id="17" name="Picture Placeholder 11">
            <a:extLst>
              <a:ext uri="{FF2B5EF4-FFF2-40B4-BE49-F238E27FC236}">
                <a16:creationId xmlns:a16="http://schemas.microsoft.com/office/drawing/2014/main" id="{6EB80568-0C2E-4B88-AB46-601F980738DA}"/>
              </a:ext>
            </a:extLst>
          </p:cNvPr>
          <p:cNvSpPr>
            <a:spLocks noGrp="1"/>
          </p:cNvSpPr>
          <p:nvPr>
            <p:ph type="pic" sz="quarter" idx="41"/>
          </p:nvPr>
        </p:nvSpPr>
        <p:spPr>
          <a:xfrm>
            <a:off x="1313707" y="2854565"/>
            <a:ext cx="1432806" cy="1432806"/>
          </a:xfrm>
          <a:prstGeom prst="ellipse">
            <a:avLst/>
          </a:prstGeom>
          <a:ln w="28575">
            <a:solidFill>
              <a:schemeClr val="accent1"/>
            </a:solidFill>
          </a:ln>
        </p:spPr>
        <p:txBody>
          <a:bodyPr vert="horz" lIns="0" tIns="0" rIns="0" bIns="0" rtlCol="0" anchor="t">
            <a:normAutofit/>
          </a:bodyPr>
          <a:lstStyle>
            <a:lvl1pPr>
              <a:defRPr lang="en-US" sz="1000" dirty="0">
                <a:solidFill>
                  <a:schemeClr val="accent1"/>
                </a:solidFill>
              </a:defRPr>
            </a:lvl1pPr>
          </a:lstStyle>
          <a:p>
            <a:pPr marL="0" lvl="0" indent="0" algn="ctr">
              <a:buNone/>
            </a:pPr>
            <a:endParaRPr lang="en-US" dirty="0"/>
          </a:p>
        </p:txBody>
      </p:sp>
      <p:sp>
        <p:nvSpPr>
          <p:cNvPr id="19" name="Content Placeholder 3">
            <a:extLst>
              <a:ext uri="{FF2B5EF4-FFF2-40B4-BE49-F238E27FC236}">
                <a16:creationId xmlns:a16="http://schemas.microsoft.com/office/drawing/2014/main" id="{A054CCF6-5D63-49BA-AA47-B65A4B12F7D8}"/>
              </a:ext>
            </a:extLst>
          </p:cNvPr>
          <p:cNvSpPr>
            <a:spLocks noGrp="1"/>
          </p:cNvSpPr>
          <p:nvPr>
            <p:ph sz="quarter" idx="43" hasCustomPrompt="1"/>
          </p:nvPr>
        </p:nvSpPr>
        <p:spPr>
          <a:xfrm>
            <a:off x="2992677" y="3652781"/>
            <a:ext cx="2512781" cy="193899"/>
          </a:xfrm>
          <a:prstGeom prst="rect">
            <a:avLst/>
          </a:prstGeom>
        </p:spPr>
        <p:txBody>
          <a:bodyPr wrap="square">
            <a:spAutoFit/>
          </a:bodyPr>
          <a:lstStyle>
            <a:lvl1pPr marL="0" indent="0">
              <a:buNone/>
              <a:defRPr sz="1400">
                <a:solidFill>
                  <a:schemeClr val="accent1"/>
                </a:solidFill>
              </a:defRPr>
            </a:lvl1pPr>
          </a:lstStyle>
          <a:p>
            <a:pPr lvl="0"/>
            <a:r>
              <a:rPr lang="en-US" dirty="0"/>
              <a:t>Designation &amp; company</a:t>
            </a:r>
          </a:p>
        </p:txBody>
      </p:sp>
      <p:sp>
        <p:nvSpPr>
          <p:cNvPr id="4" name="Text Placeholder 3"/>
          <p:cNvSpPr>
            <a:spLocks noGrp="1"/>
          </p:cNvSpPr>
          <p:nvPr>
            <p:ph type="body" sz="quarter" idx="44" hasCustomPrompt="1"/>
          </p:nvPr>
        </p:nvSpPr>
        <p:spPr>
          <a:xfrm>
            <a:off x="2992677" y="3318642"/>
            <a:ext cx="2513012" cy="389319"/>
          </a:xfrm>
          <a:prstGeom prst="rect">
            <a:avLst/>
          </a:prstGeom>
        </p:spPr>
        <p:txBody>
          <a:bodyPr/>
          <a:lstStyle>
            <a:lvl1pPr marL="0" indent="0" algn="l">
              <a:buFontTx/>
              <a:buNone/>
              <a:defRPr sz="1800">
                <a:solidFill>
                  <a:schemeClr val="accent1"/>
                </a:solidFill>
              </a:defRPr>
            </a:lvl1pPr>
            <a:lvl2pPr marL="457200" indent="0" algn="ctr">
              <a:buFontTx/>
              <a:buNone/>
              <a:defRPr sz="1800">
                <a:solidFill>
                  <a:schemeClr val="accent1"/>
                </a:solidFill>
              </a:defRPr>
            </a:lvl2pPr>
            <a:lvl3pPr marL="914400" indent="0" algn="ctr">
              <a:buFontTx/>
              <a:buNone/>
              <a:defRPr sz="1800">
                <a:solidFill>
                  <a:schemeClr val="accent1"/>
                </a:solidFill>
              </a:defRPr>
            </a:lvl3pPr>
            <a:lvl4pPr marL="1371600" indent="0" algn="ctr">
              <a:buFontTx/>
              <a:buNone/>
              <a:defRPr sz="1800">
                <a:solidFill>
                  <a:schemeClr val="accent1"/>
                </a:solidFill>
              </a:defRPr>
            </a:lvl4pPr>
            <a:lvl5pPr marL="1828800" indent="0" algn="ctr">
              <a:buFontTx/>
              <a:buNone/>
              <a:defRPr sz="1800">
                <a:solidFill>
                  <a:schemeClr val="accent1"/>
                </a:solidFill>
              </a:defRPr>
            </a:lvl5pPr>
          </a:lstStyle>
          <a:p>
            <a:pPr lvl="0"/>
            <a:r>
              <a:rPr lang="en-US" dirty="0"/>
              <a:t>Moderator Name</a:t>
            </a:r>
          </a:p>
        </p:txBody>
      </p:sp>
      <p:sp>
        <p:nvSpPr>
          <p:cNvPr id="32" name="Picture Placeholder 11">
            <a:extLst>
              <a:ext uri="{FF2B5EF4-FFF2-40B4-BE49-F238E27FC236}">
                <a16:creationId xmlns:a16="http://schemas.microsoft.com/office/drawing/2014/main" id="{6EB80568-0C2E-4B88-AB46-601F980738DA}"/>
              </a:ext>
            </a:extLst>
          </p:cNvPr>
          <p:cNvSpPr>
            <a:spLocks noGrp="1"/>
          </p:cNvSpPr>
          <p:nvPr>
            <p:ph type="pic" sz="quarter" idx="45"/>
          </p:nvPr>
        </p:nvSpPr>
        <p:spPr>
          <a:xfrm>
            <a:off x="6584996" y="1966441"/>
            <a:ext cx="1432806" cy="1432806"/>
          </a:xfrm>
          <a:prstGeom prst="ellipse">
            <a:avLst/>
          </a:prstGeom>
          <a:ln w="28575">
            <a:solidFill>
              <a:schemeClr val="accent1"/>
            </a:solidFill>
          </a:ln>
        </p:spPr>
        <p:txBody>
          <a:bodyPr vert="horz" lIns="0" tIns="0" rIns="0" bIns="0" rtlCol="0" anchor="t">
            <a:normAutofit/>
          </a:bodyPr>
          <a:lstStyle>
            <a:lvl1pPr>
              <a:defRPr lang="en-US" sz="1000" dirty="0">
                <a:solidFill>
                  <a:schemeClr val="accent1"/>
                </a:solidFill>
              </a:defRPr>
            </a:lvl1pPr>
          </a:lstStyle>
          <a:p>
            <a:pPr marL="0" lvl="0" indent="0" algn="ctr">
              <a:buNone/>
            </a:pPr>
            <a:endParaRPr lang="en-US" dirty="0"/>
          </a:p>
        </p:txBody>
      </p:sp>
      <p:sp>
        <p:nvSpPr>
          <p:cNvPr id="33" name="Content Placeholder 3">
            <a:extLst>
              <a:ext uri="{FF2B5EF4-FFF2-40B4-BE49-F238E27FC236}">
                <a16:creationId xmlns:a16="http://schemas.microsoft.com/office/drawing/2014/main" id="{A054CCF6-5D63-49BA-AA47-B65A4B12F7D8}"/>
              </a:ext>
            </a:extLst>
          </p:cNvPr>
          <p:cNvSpPr>
            <a:spLocks noGrp="1"/>
          </p:cNvSpPr>
          <p:nvPr>
            <p:ph sz="quarter" idx="46" hasCustomPrompt="1"/>
          </p:nvPr>
        </p:nvSpPr>
        <p:spPr>
          <a:xfrm>
            <a:off x="8263966" y="2764657"/>
            <a:ext cx="2512781" cy="193899"/>
          </a:xfrm>
          <a:prstGeom prst="rect">
            <a:avLst/>
          </a:prstGeom>
        </p:spPr>
        <p:txBody>
          <a:bodyPr wrap="square">
            <a:spAutoFit/>
          </a:bodyPr>
          <a:lstStyle>
            <a:lvl1pPr marL="0" indent="0">
              <a:buNone/>
              <a:defRPr sz="1400">
                <a:solidFill>
                  <a:schemeClr val="accent1"/>
                </a:solidFill>
              </a:defRPr>
            </a:lvl1pPr>
          </a:lstStyle>
          <a:p>
            <a:pPr lvl="0"/>
            <a:r>
              <a:rPr lang="en-US" dirty="0"/>
              <a:t>Designation &amp; company</a:t>
            </a:r>
          </a:p>
        </p:txBody>
      </p:sp>
      <p:sp>
        <p:nvSpPr>
          <p:cNvPr id="34" name="Text Placeholder 3"/>
          <p:cNvSpPr>
            <a:spLocks noGrp="1"/>
          </p:cNvSpPr>
          <p:nvPr>
            <p:ph type="body" sz="quarter" idx="47" hasCustomPrompt="1"/>
          </p:nvPr>
        </p:nvSpPr>
        <p:spPr>
          <a:xfrm>
            <a:off x="8263966" y="2430518"/>
            <a:ext cx="2513012" cy="389319"/>
          </a:xfrm>
          <a:prstGeom prst="rect">
            <a:avLst/>
          </a:prstGeom>
        </p:spPr>
        <p:txBody>
          <a:bodyPr/>
          <a:lstStyle>
            <a:lvl1pPr marL="0" indent="0" algn="l">
              <a:buFontTx/>
              <a:buNone/>
              <a:defRPr sz="1800">
                <a:solidFill>
                  <a:schemeClr val="accent1"/>
                </a:solidFill>
              </a:defRPr>
            </a:lvl1pPr>
            <a:lvl2pPr marL="457200" indent="0" algn="ctr">
              <a:buFontTx/>
              <a:buNone/>
              <a:defRPr sz="1800">
                <a:solidFill>
                  <a:schemeClr val="accent1"/>
                </a:solidFill>
              </a:defRPr>
            </a:lvl2pPr>
            <a:lvl3pPr marL="914400" indent="0" algn="ctr">
              <a:buFontTx/>
              <a:buNone/>
              <a:defRPr sz="1800">
                <a:solidFill>
                  <a:schemeClr val="accent1"/>
                </a:solidFill>
              </a:defRPr>
            </a:lvl3pPr>
            <a:lvl4pPr marL="1371600" indent="0" algn="ctr">
              <a:buFontTx/>
              <a:buNone/>
              <a:defRPr sz="1800">
                <a:solidFill>
                  <a:schemeClr val="accent1"/>
                </a:solidFill>
              </a:defRPr>
            </a:lvl4pPr>
            <a:lvl5pPr marL="1828800" indent="0" algn="ctr">
              <a:buFontTx/>
              <a:buNone/>
              <a:defRPr sz="1800">
                <a:solidFill>
                  <a:schemeClr val="accent1"/>
                </a:solidFill>
              </a:defRPr>
            </a:lvl5pPr>
          </a:lstStyle>
          <a:p>
            <a:pPr lvl="0"/>
            <a:r>
              <a:rPr lang="en-US" dirty="0"/>
              <a:t>Main Speaker Name</a:t>
            </a:r>
          </a:p>
        </p:txBody>
      </p:sp>
      <p:sp>
        <p:nvSpPr>
          <p:cNvPr id="35" name="Picture Placeholder 11">
            <a:extLst>
              <a:ext uri="{FF2B5EF4-FFF2-40B4-BE49-F238E27FC236}">
                <a16:creationId xmlns:a16="http://schemas.microsoft.com/office/drawing/2014/main" id="{6EB80568-0C2E-4B88-AB46-601F980738DA}"/>
              </a:ext>
            </a:extLst>
          </p:cNvPr>
          <p:cNvSpPr>
            <a:spLocks noGrp="1"/>
          </p:cNvSpPr>
          <p:nvPr>
            <p:ph type="pic" sz="quarter" idx="48"/>
          </p:nvPr>
        </p:nvSpPr>
        <p:spPr>
          <a:xfrm>
            <a:off x="6584765" y="3825599"/>
            <a:ext cx="1432806" cy="1432806"/>
          </a:xfrm>
          <a:prstGeom prst="ellipse">
            <a:avLst/>
          </a:prstGeom>
          <a:ln w="28575">
            <a:solidFill>
              <a:schemeClr val="accent1"/>
            </a:solidFill>
          </a:ln>
        </p:spPr>
        <p:txBody>
          <a:bodyPr vert="horz" lIns="0" tIns="0" rIns="0" bIns="0" rtlCol="0" anchor="t">
            <a:normAutofit/>
          </a:bodyPr>
          <a:lstStyle>
            <a:lvl1pPr>
              <a:defRPr lang="en-US" sz="1000" dirty="0">
                <a:solidFill>
                  <a:schemeClr val="accent1"/>
                </a:solidFill>
              </a:defRPr>
            </a:lvl1pPr>
          </a:lstStyle>
          <a:p>
            <a:pPr marL="0" lvl="0" indent="0" algn="ctr">
              <a:buNone/>
            </a:pPr>
            <a:endParaRPr lang="en-US" dirty="0"/>
          </a:p>
        </p:txBody>
      </p:sp>
      <p:sp>
        <p:nvSpPr>
          <p:cNvPr id="36" name="Content Placeholder 3">
            <a:extLst>
              <a:ext uri="{FF2B5EF4-FFF2-40B4-BE49-F238E27FC236}">
                <a16:creationId xmlns:a16="http://schemas.microsoft.com/office/drawing/2014/main" id="{A054CCF6-5D63-49BA-AA47-B65A4B12F7D8}"/>
              </a:ext>
            </a:extLst>
          </p:cNvPr>
          <p:cNvSpPr>
            <a:spLocks noGrp="1"/>
          </p:cNvSpPr>
          <p:nvPr>
            <p:ph sz="quarter" idx="49" hasCustomPrompt="1"/>
          </p:nvPr>
        </p:nvSpPr>
        <p:spPr>
          <a:xfrm>
            <a:off x="8263735" y="4623815"/>
            <a:ext cx="2512781" cy="193899"/>
          </a:xfrm>
          <a:prstGeom prst="rect">
            <a:avLst/>
          </a:prstGeom>
        </p:spPr>
        <p:txBody>
          <a:bodyPr wrap="square">
            <a:spAutoFit/>
          </a:bodyPr>
          <a:lstStyle>
            <a:lvl1pPr marL="0" indent="0">
              <a:buNone/>
              <a:defRPr sz="1400">
                <a:solidFill>
                  <a:schemeClr val="accent1"/>
                </a:solidFill>
              </a:defRPr>
            </a:lvl1pPr>
          </a:lstStyle>
          <a:p>
            <a:pPr lvl="0"/>
            <a:r>
              <a:rPr lang="en-US" dirty="0"/>
              <a:t>Designation &amp; company</a:t>
            </a:r>
          </a:p>
        </p:txBody>
      </p:sp>
      <p:sp>
        <p:nvSpPr>
          <p:cNvPr id="37" name="Text Placeholder 3"/>
          <p:cNvSpPr>
            <a:spLocks noGrp="1"/>
          </p:cNvSpPr>
          <p:nvPr>
            <p:ph type="body" sz="quarter" idx="50" hasCustomPrompt="1"/>
          </p:nvPr>
        </p:nvSpPr>
        <p:spPr>
          <a:xfrm>
            <a:off x="8263735" y="4289676"/>
            <a:ext cx="2513012" cy="389319"/>
          </a:xfrm>
          <a:prstGeom prst="rect">
            <a:avLst/>
          </a:prstGeom>
        </p:spPr>
        <p:txBody>
          <a:bodyPr/>
          <a:lstStyle>
            <a:lvl1pPr marL="0" indent="0" algn="l">
              <a:buFontTx/>
              <a:buNone/>
              <a:defRPr sz="1800">
                <a:solidFill>
                  <a:schemeClr val="accent1"/>
                </a:solidFill>
              </a:defRPr>
            </a:lvl1pPr>
            <a:lvl2pPr marL="457200" indent="0" algn="ctr">
              <a:buFontTx/>
              <a:buNone/>
              <a:defRPr sz="1800">
                <a:solidFill>
                  <a:schemeClr val="accent1"/>
                </a:solidFill>
              </a:defRPr>
            </a:lvl2pPr>
            <a:lvl3pPr marL="914400" indent="0" algn="ctr">
              <a:buFontTx/>
              <a:buNone/>
              <a:defRPr sz="1800">
                <a:solidFill>
                  <a:schemeClr val="accent1"/>
                </a:solidFill>
              </a:defRPr>
            </a:lvl3pPr>
            <a:lvl4pPr marL="1371600" indent="0" algn="ctr">
              <a:buFontTx/>
              <a:buNone/>
              <a:defRPr sz="1800">
                <a:solidFill>
                  <a:schemeClr val="accent1"/>
                </a:solidFill>
              </a:defRPr>
            </a:lvl4pPr>
            <a:lvl5pPr marL="1828800" indent="0" algn="ctr">
              <a:buFontTx/>
              <a:buNone/>
              <a:defRPr sz="1800">
                <a:solidFill>
                  <a:schemeClr val="accent1"/>
                </a:solidFill>
              </a:defRPr>
            </a:lvl5pPr>
          </a:lstStyle>
          <a:p>
            <a:pPr lvl="0"/>
            <a:r>
              <a:rPr lang="en-US" dirty="0"/>
              <a:t>Main Speaker Name</a:t>
            </a:r>
          </a:p>
        </p:txBody>
      </p:sp>
      <p:pic>
        <p:nvPicPr>
          <p:cNvPr id="18" name="Picture 1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1159841" y="6045618"/>
            <a:ext cx="747237" cy="536094"/>
          </a:xfrm>
          <a:prstGeom prst="rect">
            <a:avLst/>
          </a:prstGeom>
        </p:spPr>
      </p:pic>
    </p:spTree>
    <p:extLst>
      <p:ext uri="{BB962C8B-B14F-4D97-AF65-F5344CB8AC3E}">
        <p14:creationId xmlns:p14="http://schemas.microsoft.com/office/powerpoint/2010/main" val="402924980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3 Speaker, 1 Moderator">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D1D33E6B-7A1C-438A-B63D-1319D00FA757}"/>
              </a:ext>
            </a:extLst>
          </p:cNvPr>
          <p:cNvSpPr>
            <a:spLocks noGrp="1"/>
          </p:cNvSpPr>
          <p:nvPr>
            <p:ph type="title" hasCustomPrompt="1"/>
          </p:nvPr>
        </p:nvSpPr>
        <p:spPr>
          <a:xfrm>
            <a:off x="386063" y="433841"/>
            <a:ext cx="11176284" cy="636970"/>
          </a:xfrm>
          <a:prstGeom prst="rect">
            <a:avLst/>
          </a:prstGeom>
        </p:spPr>
        <p:txBody>
          <a:bodyPr/>
          <a:lstStyle>
            <a:lvl1pPr>
              <a:defRPr sz="3600">
                <a:solidFill>
                  <a:schemeClr val="accent1"/>
                </a:solidFill>
                <a:latin typeface="Roboto Black" panose="02000000000000000000" pitchFamily="2" charset="0"/>
                <a:ea typeface="Roboto Black" panose="02000000000000000000" pitchFamily="2" charset="0"/>
                <a:cs typeface="Roboto Black" panose="02000000000000000000" pitchFamily="2" charset="0"/>
              </a:defRPr>
            </a:lvl1pPr>
          </a:lstStyle>
          <a:p>
            <a:r>
              <a:rPr lang="en-US" dirty="0"/>
              <a:t>Slide Title</a:t>
            </a:r>
          </a:p>
        </p:txBody>
      </p:sp>
      <p:sp>
        <p:nvSpPr>
          <p:cNvPr id="6" name="Picture Placeholder 11">
            <a:extLst>
              <a:ext uri="{FF2B5EF4-FFF2-40B4-BE49-F238E27FC236}">
                <a16:creationId xmlns:a16="http://schemas.microsoft.com/office/drawing/2014/main" id="{FD562CDD-AF85-4654-968F-725A9D15F722}"/>
              </a:ext>
            </a:extLst>
          </p:cNvPr>
          <p:cNvSpPr>
            <a:spLocks noGrp="1"/>
          </p:cNvSpPr>
          <p:nvPr>
            <p:ph type="pic" sz="quarter" idx="10"/>
          </p:nvPr>
        </p:nvSpPr>
        <p:spPr>
          <a:xfrm>
            <a:off x="2277528" y="1426553"/>
            <a:ext cx="1649655" cy="1649655"/>
          </a:xfrm>
          <a:prstGeom prst="ellipse">
            <a:avLst/>
          </a:prstGeom>
          <a:ln w="28575">
            <a:solidFill>
              <a:schemeClr val="accent1"/>
            </a:solidFill>
          </a:ln>
        </p:spPr>
        <p:txBody>
          <a:bodyPr vert="horz" lIns="0" tIns="0" rIns="0" bIns="0" rtlCol="0" anchor="t">
            <a:normAutofit/>
          </a:bodyPr>
          <a:lstStyle>
            <a:lvl1pPr>
              <a:defRPr lang="en-US" sz="1000" dirty="0"/>
            </a:lvl1pPr>
          </a:lstStyle>
          <a:p>
            <a:pPr marL="0" lvl="0" indent="0" algn="ctr">
              <a:buNone/>
            </a:pPr>
            <a:endParaRPr lang="en-US" dirty="0"/>
          </a:p>
        </p:txBody>
      </p:sp>
      <p:sp>
        <p:nvSpPr>
          <p:cNvPr id="7" name="Picture Placeholder 11">
            <a:extLst>
              <a:ext uri="{FF2B5EF4-FFF2-40B4-BE49-F238E27FC236}">
                <a16:creationId xmlns:a16="http://schemas.microsoft.com/office/drawing/2014/main" id="{F0A641A2-5000-46B1-BA47-38E2C32F816E}"/>
              </a:ext>
            </a:extLst>
          </p:cNvPr>
          <p:cNvSpPr>
            <a:spLocks noGrp="1"/>
          </p:cNvSpPr>
          <p:nvPr>
            <p:ph type="pic" sz="quarter" idx="38"/>
          </p:nvPr>
        </p:nvSpPr>
        <p:spPr>
          <a:xfrm>
            <a:off x="5283483" y="1426553"/>
            <a:ext cx="1649655" cy="1649655"/>
          </a:xfrm>
          <a:prstGeom prst="ellipse">
            <a:avLst/>
          </a:prstGeom>
          <a:ln w="28575">
            <a:solidFill>
              <a:schemeClr val="accent1"/>
            </a:solidFill>
          </a:ln>
        </p:spPr>
        <p:txBody>
          <a:bodyPr vert="horz" lIns="0" tIns="0" rIns="0" bIns="0" rtlCol="0" anchor="t">
            <a:normAutofit/>
          </a:bodyPr>
          <a:lstStyle>
            <a:lvl1pPr>
              <a:defRPr lang="en-US" sz="1000" dirty="0"/>
            </a:lvl1pPr>
          </a:lstStyle>
          <a:p>
            <a:pPr marL="0" lvl="0" indent="0" algn="ctr">
              <a:buNone/>
            </a:pPr>
            <a:endParaRPr lang="en-US" dirty="0"/>
          </a:p>
        </p:txBody>
      </p:sp>
      <p:sp>
        <p:nvSpPr>
          <p:cNvPr id="8" name="Picture Placeholder 11">
            <a:extLst>
              <a:ext uri="{FF2B5EF4-FFF2-40B4-BE49-F238E27FC236}">
                <a16:creationId xmlns:a16="http://schemas.microsoft.com/office/drawing/2014/main" id="{62822CD9-36BE-4FDE-BF88-DB5D9911F08A}"/>
              </a:ext>
            </a:extLst>
          </p:cNvPr>
          <p:cNvSpPr>
            <a:spLocks noGrp="1"/>
          </p:cNvSpPr>
          <p:nvPr>
            <p:ph type="pic" sz="quarter" idx="41"/>
          </p:nvPr>
        </p:nvSpPr>
        <p:spPr>
          <a:xfrm>
            <a:off x="8289435" y="1426553"/>
            <a:ext cx="1649655" cy="1649655"/>
          </a:xfrm>
          <a:prstGeom prst="ellipse">
            <a:avLst/>
          </a:prstGeom>
          <a:ln w="28575">
            <a:solidFill>
              <a:schemeClr val="accent1"/>
            </a:solidFill>
          </a:ln>
        </p:spPr>
        <p:txBody>
          <a:bodyPr vert="horz" lIns="0" tIns="0" rIns="0" bIns="0" rtlCol="0" anchor="t">
            <a:normAutofit/>
          </a:bodyPr>
          <a:lstStyle>
            <a:lvl1pPr>
              <a:defRPr lang="en-US" sz="1000" dirty="0"/>
            </a:lvl1pPr>
          </a:lstStyle>
          <a:p>
            <a:pPr marL="0" lvl="0" indent="0" algn="ctr">
              <a:buNone/>
            </a:pPr>
            <a:endParaRPr lang="en-US" dirty="0"/>
          </a:p>
        </p:txBody>
      </p:sp>
      <p:sp>
        <p:nvSpPr>
          <p:cNvPr id="10" name="Content Placeholder 3">
            <a:extLst>
              <a:ext uri="{FF2B5EF4-FFF2-40B4-BE49-F238E27FC236}">
                <a16:creationId xmlns:a16="http://schemas.microsoft.com/office/drawing/2014/main" id="{7B1224EA-A31E-4EF3-B051-1F22A627A8E8}"/>
              </a:ext>
            </a:extLst>
          </p:cNvPr>
          <p:cNvSpPr>
            <a:spLocks noGrp="1"/>
          </p:cNvSpPr>
          <p:nvPr>
            <p:ph sz="quarter" idx="43" hasCustomPrompt="1"/>
          </p:nvPr>
        </p:nvSpPr>
        <p:spPr>
          <a:xfrm>
            <a:off x="8140446" y="3757987"/>
            <a:ext cx="1947631" cy="193899"/>
          </a:xfrm>
          <a:prstGeom prst="rect">
            <a:avLst/>
          </a:prstGeom>
        </p:spPr>
        <p:txBody>
          <a:bodyPr wrap="square">
            <a:spAutoFit/>
          </a:bodyPr>
          <a:lstStyle>
            <a:lvl1pPr marL="0" indent="0" algn="ctr">
              <a:buNone/>
              <a:defRPr sz="1400">
                <a:solidFill>
                  <a:schemeClr val="accent1"/>
                </a:solidFill>
              </a:defRPr>
            </a:lvl1pPr>
          </a:lstStyle>
          <a:p>
            <a:pPr lvl="0"/>
            <a:r>
              <a:rPr lang="en-US" dirty="0"/>
              <a:t>Designation &amp; company</a:t>
            </a:r>
          </a:p>
        </p:txBody>
      </p:sp>
      <p:sp>
        <p:nvSpPr>
          <p:cNvPr id="11" name="Picture Placeholder 11">
            <a:extLst>
              <a:ext uri="{FF2B5EF4-FFF2-40B4-BE49-F238E27FC236}">
                <a16:creationId xmlns:a16="http://schemas.microsoft.com/office/drawing/2014/main" id="{0938AA02-E207-4EA5-ADF4-DF3FAD2BCF4F}"/>
              </a:ext>
            </a:extLst>
          </p:cNvPr>
          <p:cNvSpPr>
            <a:spLocks noGrp="1"/>
          </p:cNvSpPr>
          <p:nvPr>
            <p:ph type="pic" sz="quarter" idx="30"/>
          </p:nvPr>
        </p:nvSpPr>
        <p:spPr>
          <a:xfrm>
            <a:off x="4597681" y="4749670"/>
            <a:ext cx="1645920" cy="1645920"/>
          </a:xfrm>
          <a:prstGeom prst="ellipse">
            <a:avLst/>
          </a:prstGeom>
          <a:ln w="28575">
            <a:solidFill>
              <a:schemeClr val="accent1"/>
            </a:solidFill>
          </a:ln>
        </p:spPr>
        <p:txBody>
          <a:bodyPr vert="horz" lIns="0" tIns="0" rIns="0" bIns="0" rtlCol="0" anchor="t">
            <a:normAutofit/>
          </a:bodyPr>
          <a:lstStyle>
            <a:lvl1pPr>
              <a:defRPr lang="en-US" sz="1000" dirty="0"/>
            </a:lvl1pPr>
          </a:lstStyle>
          <a:p>
            <a:pPr marL="0" lvl="0" indent="0" algn="ctr">
              <a:buNone/>
            </a:pPr>
            <a:endParaRPr lang="en-US" dirty="0"/>
          </a:p>
        </p:txBody>
      </p:sp>
      <p:sp>
        <p:nvSpPr>
          <p:cNvPr id="13" name="Content Placeholder 3">
            <a:extLst>
              <a:ext uri="{FF2B5EF4-FFF2-40B4-BE49-F238E27FC236}">
                <a16:creationId xmlns:a16="http://schemas.microsoft.com/office/drawing/2014/main" id="{F4E304A6-061C-454E-AA52-EBC92F010F81}"/>
              </a:ext>
            </a:extLst>
          </p:cNvPr>
          <p:cNvSpPr>
            <a:spLocks noGrp="1"/>
          </p:cNvSpPr>
          <p:nvPr>
            <p:ph sz="quarter" idx="48" hasCustomPrompt="1"/>
          </p:nvPr>
        </p:nvSpPr>
        <p:spPr>
          <a:xfrm>
            <a:off x="6476061" y="5580128"/>
            <a:ext cx="2673691" cy="193899"/>
          </a:xfrm>
          <a:prstGeom prst="rect">
            <a:avLst/>
          </a:prstGeom>
        </p:spPr>
        <p:txBody>
          <a:bodyPr wrap="square">
            <a:spAutoFit/>
          </a:bodyPr>
          <a:lstStyle>
            <a:lvl1pPr marL="0" indent="0">
              <a:buNone/>
              <a:defRPr sz="1400">
                <a:solidFill>
                  <a:schemeClr val="accent1"/>
                </a:solidFill>
              </a:defRPr>
            </a:lvl1pPr>
          </a:lstStyle>
          <a:p>
            <a:pPr lvl="0"/>
            <a:r>
              <a:rPr lang="en-US" dirty="0"/>
              <a:t>Designation &amp; company</a:t>
            </a:r>
          </a:p>
        </p:txBody>
      </p:sp>
      <p:sp>
        <p:nvSpPr>
          <p:cNvPr id="15" name="Content Placeholder 3">
            <a:extLst>
              <a:ext uri="{FF2B5EF4-FFF2-40B4-BE49-F238E27FC236}">
                <a16:creationId xmlns:a16="http://schemas.microsoft.com/office/drawing/2014/main" id="{72F6C1CA-6BA4-4E12-B474-EABF90D28DDE}"/>
              </a:ext>
            </a:extLst>
          </p:cNvPr>
          <p:cNvSpPr>
            <a:spLocks noGrp="1"/>
          </p:cNvSpPr>
          <p:nvPr>
            <p:ph sz="quarter" idx="50" hasCustomPrompt="1"/>
          </p:nvPr>
        </p:nvSpPr>
        <p:spPr>
          <a:xfrm>
            <a:off x="5134494" y="3781075"/>
            <a:ext cx="1947631" cy="193899"/>
          </a:xfrm>
          <a:prstGeom prst="rect">
            <a:avLst/>
          </a:prstGeom>
        </p:spPr>
        <p:txBody>
          <a:bodyPr wrap="square">
            <a:spAutoFit/>
          </a:bodyPr>
          <a:lstStyle>
            <a:lvl1pPr marL="0" indent="0" algn="ctr">
              <a:buNone/>
              <a:defRPr sz="1400">
                <a:solidFill>
                  <a:schemeClr val="accent1"/>
                </a:solidFill>
              </a:defRPr>
            </a:lvl1pPr>
          </a:lstStyle>
          <a:p>
            <a:pPr lvl="0"/>
            <a:r>
              <a:rPr lang="en-US" dirty="0"/>
              <a:t>Designation &amp; company</a:t>
            </a:r>
          </a:p>
        </p:txBody>
      </p:sp>
      <p:sp>
        <p:nvSpPr>
          <p:cNvPr id="17" name="Content Placeholder 3">
            <a:extLst>
              <a:ext uri="{FF2B5EF4-FFF2-40B4-BE49-F238E27FC236}">
                <a16:creationId xmlns:a16="http://schemas.microsoft.com/office/drawing/2014/main" id="{F916A003-CF04-4CF2-B21E-C8D1B1E12FFD}"/>
              </a:ext>
            </a:extLst>
          </p:cNvPr>
          <p:cNvSpPr>
            <a:spLocks noGrp="1"/>
          </p:cNvSpPr>
          <p:nvPr>
            <p:ph sz="quarter" idx="52" hasCustomPrompt="1"/>
          </p:nvPr>
        </p:nvSpPr>
        <p:spPr>
          <a:xfrm>
            <a:off x="2128539" y="3781076"/>
            <a:ext cx="1947631" cy="193899"/>
          </a:xfrm>
          <a:prstGeom prst="rect">
            <a:avLst/>
          </a:prstGeom>
        </p:spPr>
        <p:txBody>
          <a:bodyPr wrap="square">
            <a:spAutoFit/>
          </a:bodyPr>
          <a:lstStyle>
            <a:lvl1pPr marL="0" indent="0" algn="ctr">
              <a:buNone/>
              <a:defRPr sz="1400">
                <a:solidFill>
                  <a:schemeClr val="accent1"/>
                </a:solidFill>
              </a:defRPr>
            </a:lvl1pPr>
          </a:lstStyle>
          <a:p>
            <a:pPr lvl="0"/>
            <a:r>
              <a:rPr lang="en-US" dirty="0"/>
              <a:t>Designation &amp; company</a:t>
            </a:r>
          </a:p>
        </p:txBody>
      </p:sp>
      <p:cxnSp>
        <p:nvCxnSpPr>
          <p:cNvPr id="18" name="Straight Connector 17">
            <a:extLst>
              <a:ext uri="{FF2B5EF4-FFF2-40B4-BE49-F238E27FC236}">
                <a16:creationId xmlns:a16="http://schemas.microsoft.com/office/drawing/2014/main" id="{155C9CA4-7723-45BB-98D0-986363B632DA}"/>
              </a:ext>
            </a:extLst>
          </p:cNvPr>
          <p:cNvCxnSpPr>
            <a:cxnSpLocks/>
          </p:cNvCxnSpPr>
          <p:nvPr userDrawn="1"/>
        </p:nvCxnSpPr>
        <p:spPr>
          <a:xfrm flipH="1" flipV="1">
            <a:off x="1788969" y="4361922"/>
            <a:ext cx="8638679" cy="11546"/>
          </a:xfrm>
          <a:prstGeom prst="line">
            <a:avLst/>
          </a:prstGeom>
          <a:ln w="31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FECE95FA-8A1C-45ED-B949-0F70397A26C7}"/>
              </a:ext>
            </a:extLst>
          </p:cNvPr>
          <p:cNvCxnSpPr>
            <a:cxnSpLocks/>
          </p:cNvCxnSpPr>
          <p:nvPr userDrawn="1"/>
        </p:nvCxnSpPr>
        <p:spPr>
          <a:xfrm>
            <a:off x="386055" y="1080077"/>
            <a:ext cx="11391815" cy="0"/>
          </a:xfrm>
          <a:prstGeom prst="line">
            <a:avLst/>
          </a:prstGeom>
          <a:ln w="3175">
            <a:solidFill>
              <a:srgbClr val="A0DA57"/>
            </a:solidFill>
          </a:ln>
        </p:spPr>
        <p:style>
          <a:lnRef idx="1">
            <a:schemeClr val="accent1"/>
          </a:lnRef>
          <a:fillRef idx="0">
            <a:schemeClr val="accent1"/>
          </a:fillRef>
          <a:effectRef idx="0">
            <a:schemeClr val="accent1"/>
          </a:effectRef>
          <a:fontRef idx="minor">
            <a:schemeClr val="tx1"/>
          </a:fontRef>
        </p:style>
      </p:cxnSp>
      <p:sp>
        <p:nvSpPr>
          <p:cNvPr id="4" name="Text Placeholder 3"/>
          <p:cNvSpPr>
            <a:spLocks noGrp="1"/>
          </p:cNvSpPr>
          <p:nvPr>
            <p:ph type="body" sz="quarter" idx="53" hasCustomPrompt="1"/>
          </p:nvPr>
        </p:nvSpPr>
        <p:spPr>
          <a:xfrm>
            <a:off x="2073275" y="3212310"/>
            <a:ext cx="2002895" cy="592414"/>
          </a:xfrm>
          <a:prstGeom prst="rect">
            <a:avLst/>
          </a:prstGeom>
        </p:spPr>
        <p:txBody>
          <a:bodyPr>
            <a:normAutofit/>
          </a:bodyPr>
          <a:lstStyle>
            <a:lvl1pPr marL="0" indent="0" algn="ctr">
              <a:buFontTx/>
              <a:buNone/>
              <a:defRPr sz="1800">
                <a:solidFill>
                  <a:schemeClr val="accent1"/>
                </a:solidFill>
              </a:defRPr>
            </a:lvl1pPr>
          </a:lstStyle>
          <a:p>
            <a:pPr lvl="0"/>
            <a:r>
              <a:rPr lang="en-US" dirty="0"/>
              <a:t>Main Speaker Name</a:t>
            </a:r>
          </a:p>
        </p:txBody>
      </p:sp>
      <p:sp>
        <p:nvSpPr>
          <p:cNvPr id="20" name="Text Placeholder 3"/>
          <p:cNvSpPr>
            <a:spLocks noGrp="1"/>
          </p:cNvSpPr>
          <p:nvPr>
            <p:ph type="body" sz="quarter" idx="54" hasCustomPrompt="1"/>
          </p:nvPr>
        </p:nvSpPr>
        <p:spPr>
          <a:xfrm>
            <a:off x="5106860" y="3212309"/>
            <a:ext cx="2002895" cy="580676"/>
          </a:xfrm>
          <a:prstGeom prst="rect">
            <a:avLst/>
          </a:prstGeom>
        </p:spPr>
        <p:txBody>
          <a:bodyPr/>
          <a:lstStyle>
            <a:lvl1pPr marL="0" indent="0" algn="ctr">
              <a:buFontTx/>
              <a:buNone/>
              <a:defRPr sz="1800">
                <a:solidFill>
                  <a:schemeClr val="accent1"/>
                </a:solidFill>
              </a:defRPr>
            </a:lvl1pPr>
          </a:lstStyle>
          <a:p>
            <a:pPr lvl="0"/>
            <a:r>
              <a:rPr lang="en-US" dirty="0"/>
              <a:t>Main Speaker Name</a:t>
            </a:r>
          </a:p>
        </p:txBody>
      </p:sp>
      <p:sp>
        <p:nvSpPr>
          <p:cNvPr id="21" name="Text Placeholder 3"/>
          <p:cNvSpPr>
            <a:spLocks noGrp="1"/>
          </p:cNvSpPr>
          <p:nvPr>
            <p:ph type="body" sz="quarter" idx="55" hasCustomPrompt="1"/>
          </p:nvPr>
        </p:nvSpPr>
        <p:spPr>
          <a:xfrm>
            <a:off x="8148304" y="3206585"/>
            <a:ext cx="2002895" cy="580676"/>
          </a:xfrm>
          <a:prstGeom prst="rect">
            <a:avLst/>
          </a:prstGeom>
        </p:spPr>
        <p:txBody>
          <a:bodyPr/>
          <a:lstStyle>
            <a:lvl1pPr marL="0" indent="0" algn="ctr">
              <a:buFontTx/>
              <a:buNone/>
              <a:defRPr sz="1800">
                <a:solidFill>
                  <a:schemeClr val="accent1"/>
                </a:solidFill>
              </a:defRPr>
            </a:lvl1pPr>
          </a:lstStyle>
          <a:p>
            <a:pPr lvl="0"/>
            <a:r>
              <a:rPr lang="en-US" dirty="0"/>
              <a:t>Main Speaker Name</a:t>
            </a:r>
          </a:p>
        </p:txBody>
      </p:sp>
      <p:sp>
        <p:nvSpPr>
          <p:cNvPr id="22" name="Text Placeholder 3"/>
          <p:cNvSpPr>
            <a:spLocks noGrp="1"/>
          </p:cNvSpPr>
          <p:nvPr>
            <p:ph type="body" sz="quarter" idx="56" hasCustomPrompt="1"/>
          </p:nvPr>
        </p:nvSpPr>
        <p:spPr>
          <a:xfrm>
            <a:off x="6477630" y="5216388"/>
            <a:ext cx="2672122" cy="390435"/>
          </a:xfrm>
          <a:prstGeom prst="rect">
            <a:avLst/>
          </a:prstGeom>
        </p:spPr>
        <p:txBody>
          <a:bodyPr/>
          <a:lstStyle>
            <a:lvl1pPr marL="0" indent="0" algn="l">
              <a:buFontTx/>
              <a:buNone/>
              <a:defRPr sz="1800">
                <a:solidFill>
                  <a:schemeClr val="accent1"/>
                </a:solidFill>
              </a:defRPr>
            </a:lvl1pPr>
          </a:lstStyle>
          <a:p>
            <a:pPr lvl="0"/>
            <a:r>
              <a:rPr lang="en-US" dirty="0"/>
              <a:t>Moderator Name</a:t>
            </a:r>
          </a:p>
        </p:txBody>
      </p:sp>
      <p:pic>
        <p:nvPicPr>
          <p:cNvPr id="23" name="Picture 2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1159841" y="6045618"/>
            <a:ext cx="747237" cy="536094"/>
          </a:xfrm>
          <a:prstGeom prst="rect">
            <a:avLst/>
          </a:prstGeom>
        </p:spPr>
      </p:pic>
    </p:spTree>
    <p:extLst>
      <p:ext uri="{BB962C8B-B14F-4D97-AF65-F5344CB8AC3E}">
        <p14:creationId xmlns:p14="http://schemas.microsoft.com/office/powerpoint/2010/main" val="328781691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4 Speaker, 1 Moderator">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D1D33E6B-7A1C-438A-B63D-1319D00FA757}"/>
              </a:ext>
            </a:extLst>
          </p:cNvPr>
          <p:cNvSpPr>
            <a:spLocks noGrp="1"/>
          </p:cNvSpPr>
          <p:nvPr>
            <p:ph type="title" hasCustomPrompt="1"/>
          </p:nvPr>
        </p:nvSpPr>
        <p:spPr>
          <a:xfrm>
            <a:off x="386063" y="433841"/>
            <a:ext cx="11176284" cy="636970"/>
          </a:xfrm>
          <a:prstGeom prst="rect">
            <a:avLst/>
          </a:prstGeom>
        </p:spPr>
        <p:txBody>
          <a:bodyPr/>
          <a:lstStyle>
            <a:lvl1pPr>
              <a:defRPr sz="3600">
                <a:solidFill>
                  <a:schemeClr val="accent1"/>
                </a:solidFill>
                <a:latin typeface="Roboto Black" panose="02000000000000000000" pitchFamily="2" charset="0"/>
                <a:ea typeface="Roboto Black" panose="02000000000000000000" pitchFamily="2" charset="0"/>
                <a:cs typeface="Roboto Black" panose="02000000000000000000" pitchFamily="2" charset="0"/>
              </a:defRPr>
            </a:lvl1pPr>
          </a:lstStyle>
          <a:p>
            <a:r>
              <a:rPr lang="en-US" dirty="0"/>
              <a:t>Slide Title</a:t>
            </a:r>
          </a:p>
        </p:txBody>
      </p:sp>
      <p:sp>
        <p:nvSpPr>
          <p:cNvPr id="6" name="Picture Placeholder 11">
            <a:extLst>
              <a:ext uri="{FF2B5EF4-FFF2-40B4-BE49-F238E27FC236}">
                <a16:creationId xmlns:a16="http://schemas.microsoft.com/office/drawing/2014/main" id="{6EB80568-0C2E-4B88-AB46-601F980738DA}"/>
              </a:ext>
            </a:extLst>
          </p:cNvPr>
          <p:cNvSpPr>
            <a:spLocks noGrp="1"/>
          </p:cNvSpPr>
          <p:nvPr>
            <p:ph type="pic" sz="quarter" idx="10"/>
          </p:nvPr>
        </p:nvSpPr>
        <p:spPr>
          <a:xfrm>
            <a:off x="386055" y="1566012"/>
            <a:ext cx="1432806" cy="1432806"/>
          </a:xfrm>
          <a:prstGeom prst="ellipse">
            <a:avLst/>
          </a:prstGeom>
          <a:ln w="28575">
            <a:solidFill>
              <a:schemeClr val="accent1"/>
            </a:solidFill>
          </a:ln>
        </p:spPr>
        <p:txBody>
          <a:bodyPr vert="horz" lIns="0" tIns="0" rIns="0" bIns="0" rtlCol="0" anchor="t">
            <a:normAutofit/>
          </a:bodyPr>
          <a:lstStyle>
            <a:lvl1pPr>
              <a:defRPr lang="en-US" sz="1000" dirty="0">
                <a:solidFill>
                  <a:schemeClr val="accent1"/>
                </a:solidFill>
              </a:defRPr>
            </a:lvl1pPr>
          </a:lstStyle>
          <a:p>
            <a:pPr marL="0" lvl="0" indent="0" algn="ctr">
              <a:buNone/>
            </a:pPr>
            <a:endParaRPr lang="en-US" dirty="0"/>
          </a:p>
        </p:txBody>
      </p:sp>
      <p:sp>
        <p:nvSpPr>
          <p:cNvPr id="8" name="Content Placeholder 3">
            <a:extLst>
              <a:ext uri="{FF2B5EF4-FFF2-40B4-BE49-F238E27FC236}">
                <a16:creationId xmlns:a16="http://schemas.microsoft.com/office/drawing/2014/main" id="{A054CCF6-5D63-49BA-AA47-B65A4B12F7D8}"/>
              </a:ext>
            </a:extLst>
          </p:cNvPr>
          <p:cNvSpPr>
            <a:spLocks noGrp="1"/>
          </p:cNvSpPr>
          <p:nvPr>
            <p:ph sz="quarter" idx="37" hasCustomPrompt="1"/>
          </p:nvPr>
        </p:nvSpPr>
        <p:spPr>
          <a:xfrm>
            <a:off x="2065025" y="2301164"/>
            <a:ext cx="2512781" cy="193899"/>
          </a:xfrm>
          <a:prstGeom prst="rect">
            <a:avLst/>
          </a:prstGeom>
        </p:spPr>
        <p:txBody>
          <a:bodyPr wrap="square">
            <a:spAutoFit/>
          </a:bodyPr>
          <a:lstStyle>
            <a:lvl1pPr marL="0" indent="0">
              <a:buNone/>
              <a:defRPr sz="1400">
                <a:solidFill>
                  <a:schemeClr val="accent1"/>
                </a:solidFill>
              </a:defRPr>
            </a:lvl1pPr>
          </a:lstStyle>
          <a:p>
            <a:pPr lvl="0"/>
            <a:r>
              <a:rPr lang="en-US" dirty="0"/>
              <a:t>Designation &amp; company</a:t>
            </a:r>
          </a:p>
        </p:txBody>
      </p:sp>
      <p:cxnSp>
        <p:nvCxnSpPr>
          <p:cNvPr id="21" name="Straight Connector 20">
            <a:extLst>
              <a:ext uri="{FF2B5EF4-FFF2-40B4-BE49-F238E27FC236}">
                <a16:creationId xmlns:a16="http://schemas.microsoft.com/office/drawing/2014/main" id="{8CCEC5AE-8C11-4366-A92A-A945C810C55D}"/>
              </a:ext>
            </a:extLst>
          </p:cNvPr>
          <p:cNvCxnSpPr>
            <a:cxnSpLocks/>
          </p:cNvCxnSpPr>
          <p:nvPr userDrawn="1"/>
        </p:nvCxnSpPr>
        <p:spPr>
          <a:xfrm rot="5400000">
            <a:off x="4572002" y="657999"/>
            <a:ext cx="0" cy="8371891"/>
          </a:xfrm>
          <a:prstGeom prst="line">
            <a:avLst/>
          </a:prstGeom>
          <a:ln w="31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FECE95FA-8A1C-45ED-B949-0F70397A26C7}"/>
              </a:ext>
            </a:extLst>
          </p:cNvPr>
          <p:cNvCxnSpPr>
            <a:cxnSpLocks/>
          </p:cNvCxnSpPr>
          <p:nvPr userDrawn="1"/>
        </p:nvCxnSpPr>
        <p:spPr>
          <a:xfrm>
            <a:off x="386055" y="1080077"/>
            <a:ext cx="11391815" cy="0"/>
          </a:xfrm>
          <a:prstGeom prst="line">
            <a:avLst/>
          </a:prstGeom>
          <a:ln w="3175">
            <a:solidFill>
              <a:srgbClr val="A0DA57"/>
            </a:solidFill>
          </a:ln>
        </p:spPr>
        <p:style>
          <a:lnRef idx="1">
            <a:schemeClr val="accent1"/>
          </a:lnRef>
          <a:fillRef idx="0">
            <a:schemeClr val="accent1"/>
          </a:fillRef>
          <a:effectRef idx="0">
            <a:schemeClr val="accent1"/>
          </a:effectRef>
          <a:fontRef idx="minor">
            <a:schemeClr val="tx1"/>
          </a:fontRef>
        </p:style>
      </p:cxnSp>
      <p:sp>
        <p:nvSpPr>
          <p:cNvPr id="26" name="Picture Placeholder 11">
            <a:extLst>
              <a:ext uri="{FF2B5EF4-FFF2-40B4-BE49-F238E27FC236}">
                <a16:creationId xmlns:a16="http://schemas.microsoft.com/office/drawing/2014/main" id="{6EB80568-0C2E-4B88-AB46-601F980738DA}"/>
              </a:ext>
            </a:extLst>
          </p:cNvPr>
          <p:cNvSpPr>
            <a:spLocks noGrp="1"/>
          </p:cNvSpPr>
          <p:nvPr>
            <p:ph type="pic" sz="quarter" idx="38"/>
          </p:nvPr>
        </p:nvSpPr>
        <p:spPr>
          <a:xfrm>
            <a:off x="386055" y="3248699"/>
            <a:ext cx="1432806" cy="1432806"/>
          </a:xfrm>
          <a:prstGeom prst="ellipse">
            <a:avLst/>
          </a:prstGeom>
          <a:ln w="28575">
            <a:solidFill>
              <a:schemeClr val="accent1"/>
            </a:solidFill>
          </a:ln>
        </p:spPr>
        <p:txBody>
          <a:bodyPr vert="horz" lIns="0" tIns="0" rIns="0" bIns="0" rtlCol="0" anchor="t">
            <a:normAutofit/>
          </a:bodyPr>
          <a:lstStyle>
            <a:lvl1pPr>
              <a:defRPr lang="en-US" sz="1000" dirty="0">
                <a:solidFill>
                  <a:schemeClr val="accent1"/>
                </a:solidFill>
              </a:defRPr>
            </a:lvl1pPr>
          </a:lstStyle>
          <a:p>
            <a:pPr marL="0" lvl="0" indent="0" algn="ctr">
              <a:buNone/>
            </a:pPr>
            <a:endParaRPr lang="en-US" dirty="0"/>
          </a:p>
        </p:txBody>
      </p:sp>
      <p:sp>
        <p:nvSpPr>
          <p:cNvPr id="28" name="Content Placeholder 3">
            <a:extLst>
              <a:ext uri="{FF2B5EF4-FFF2-40B4-BE49-F238E27FC236}">
                <a16:creationId xmlns:a16="http://schemas.microsoft.com/office/drawing/2014/main" id="{A054CCF6-5D63-49BA-AA47-B65A4B12F7D8}"/>
              </a:ext>
            </a:extLst>
          </p:cNvPr>
          <p:cNvSpPr>
            <a:spLocks noGrp="1"/>
          </p:cNvSpPr>
          <p:nvPr>
            <p:ph sz="quarter" idx="40" hasCustomPrompt="1"/>
          </p:nvPr>
        </p:nvSpPr>
        <p:spPr>
          <a:xfrm>
            <a:off x="2065025" y="3983851"/>
            <a:ext cx="2512781" cy="193899"/>
          </a:xfrm>
          <a:prstGeom prst="rect">
            <a:avLst/>
          </a:prstGeom>
        </p:spPr>
        <p:txBody>
          <a:bodyPr wrap="square">
            <a:spAutoFit/>
          </a:bodyPr>
          <a:lstStyle>
            <a:lvl1pPr marL="0" indent="0">
              <a:buNone/>
              <a:defRPr sz="1400">
                <a:solidFill>
                  <a:schemeClr val="accent1"/>
                </a:solidFill>
              </a:defRPr>
            </a:lvl1pPr>
          </a:lstStyle>
          <a:p>
            <a:pPr lvl="0"/>
            <a:r>
              <a:rPr lang="en-US" dirty="0"/>
              <a:t>Designation &amp; company</a:t>
            </a:r>
          </a:p>
        </p:txBody>
      </p:sp>
      <p:sp>
        <p:nvSpPr>
          <p:cNvPr id="29" name="Picture Placeholder 11">
            <a:extLst>
              <a:ext uri="{FF2B5EF4-FFF2-40B4-BE49-F238E27FC236}">
                <a16:creationId xmlns:a16="http://schemas.microsoft.com/office/drawing/2014/main" id="{6EB80568-0C2E-4B88-AB46-601F980738DA}"/>
              </a:ext>
            </a:extLst>
          </p:cNvPr>
          <p:cNvSpPr>
            <a:spLocks noGrp="1"/>
          </p:cNvSpPr>
          <p:nvPr>
            <p:ph type="pic" sz="quarter" idx="41"/>
          </p:nvPr>
        </p:nvSpPr>
        <p:spPr>
          <a:xfrm>
            <a:off x="5736620" y="1566012"/>
            <a:ext cx="1432806" cy="1432806"/>
          </a:xfrm>
          <a:prstGeom prst="ellipse">
            <a:avLst/>
          </a:prstGeom>
          <a:ln w="28575">
            <a:solidFill>
              <a:schemeClr val="accent1"/>
            </a:solidFill>
          </a:ln>
        </p:spPr>
        <p:txBody>
          <a:bodyPr vert="horz" lIns="0" tIns="0" rIns="0" bIns="0" rtlCol="0" anchor="t">
            <a:normAutofit/>
          </a:bodyPr>
          <a:lstStyle>
            <a:lvl1pPr>
              <a:defRPr lang="en-US" sz="1000" dirty="0">
                <a:solidFill>
                  <a:schemeClr val="accent1"/>
                </a:solidFill>
              </a:defRPr>
            </a:lvl1pPr>
          </a:lstStyle>
          <a:p>
            <a:pPr marL="0" lvl="0" indent="0" algn="ctr">
              <a:buNone/>
            </a:pPr>
            <a:endParaRPr lang="en-US" dirty="0"/>
          </a:p>
        </p:txBody>
      </p:sp>
      <p:sp>
        <p:nvSpPr>
          <p:cNvPr id="31" name="Content Placeholder 3">
            <a:extLst>
              <a:ext uri="{FF2B5EF4-FFF2-40B4-BE49-F238E27FC236}">
                <a16:creationId xmlns:a16="http://schemas.microsoft.com/office/drawing/2014/main" id="{A054CCF6-5D63-49BA-AA47-B65A4B12F7D8}"/>
              </a:ext>
            </a:extLst>
          </p:cNvPr>
          <p:cNvSpPr>
            <a:spLocks noGrp="1"/>
          </p:cNvSpPr>
          <p:nvPr>
            <p:ph sz="quarter" idx="43" hasCustomPrompt="1"/>
          </p:nvPr>
        </p:nvSpPr>
        <p:spPr>
          <a:xfrm>
            <a:off x="7415590" y="2301164"/>
            <a:ext cx="2512781" cy="193899"/>
          </a:xfrm>
          <a:prstGeom prst="rect">
            <a:avLst/>
          </a:prstGeom>
        </p:spPr>
        <p:txBody>
          <a:bodyPr wrap="square">
            <a:spAutoFit/>
          </a:bodyPr>
          <a:lstStyle>
            <a:lvl1pPr marL="0" indent="0">
              <a:buNone/>
              <a:defRPr sz="1400">
                <a:solidFill>
                  <a:schemeClr val="accent1"/>
                </a:solidFill>
              </a:defRPr>
            </a:lvl1pPr>
          </a:lstStyle>
          <a:p>
            <a:pPr lvl="0"/>
            <a:r>
              <a:rPr lang="en-US" dirty="0"/>
              <a:t>Designation &amp; company</a:t>
            </a:r>
          </a:p>
        </p:txBody>
      </p:sp>
      <p:sp>
        <p:nvSpPr>
          <p:cNvPr id="32" name="Picture Placeholder 11">
            <a:extLst>
              <a:ext uri="{FF2B5EF4-FFF2-40B4-BE49-F238E27FC236}">
                <a16:creationId xmlns:a16="http://schemas.microsoft.com/office/drawing/2014/main" id="{6EB80568-0C2E-4B88-AB46-601F980738DA}"/>
              </a:ext>
            </a:extLst>
          </p:cNvPr>
          <p:cNvSpPr>
            <a:spLocks noGrp="1"/>
          </p:cNvSpPr>
          <p:nvPr>
            <p:ph type="pic" sz="quarter" idx="44"/>
          </p:nvPr>
        </p:nvSpPr>
        <p:spPr>
          <a:xfrm>
            <a:off x="5736620" y="3248699"/>
            <a:ext cx="1432806" cy="1432806"/>
          </a:xfrm>
          <a:prstGeom prst="ellipse">
            <a:avLst/>
          </a:prstGeom>
          <a:ln w="28575">
            <a:solidFill>
              <a:schemeClr val="accent1"/>
            </a:solidFill>
          </a:ln>
        </p:spPr>
        <p:txBody>
          <a:bodyPr vert="horz" lIns="0" tIns="0" rIns="0" bIns="0" rtlCol="0" anchor="t">
            <a:normAutofit/>
          </a:bodyPr>
          <a:lstStyle>
            <a:lvl1pPr>
              <a:defRPr lang="en-US" sz="1000" dirty="0">
                <a:solidFill>
                  <a:schemeClr val="accent1"/>
                </a:solidFill>
              </a:defRPr>
            </a:lvl1pPr>
          </a:lstStyle>
          <a:p>
            <a:pPr marL="0" lvl="0" indent="0" algn="ctr">
              <a:buNone/>
            </a:pPr>
            <a:endParaRPr lang="en-US" dirty="0"/>
          </a:p>
        </p:txBody>
      </p:sp>
      <p:sp>
        <p:nvSpPr>
          <p:cNvPr id="34" name="Content Placeholder 3">
            <a:extLst>
              <a:ext uri="{FF2B5EF4-FFF2-40B4-BE49-F238E27FC236}">
                <a16:creationId xmlns:a16="http://schemas.microsoft.com/office/drawing/2014/main" id="{A054CCF6-5D63-49BA-AA47-B65A4B12F7D8}"/>
              </a:ext>
            </a:extLst>
          </p:cNvPr>
          <p:cNvSpPr>
            <a:spLocks noGrp="1"/>
          </p:cNvSpPr>
          <p:nvPr>
            <p:ph sz="quarter" idx="46" hasCustomPrompt="1"/>
          </p:nvPr>
        </p:nvSpPr>
        <p:spPr>
          <a:xfrm>
            <a:off x="7415590" y="3983851"/>
            <a:ext cx="2512781" cy="193899"/>
          </a:xfrm>
          <a:prstGeom prst="rect">
            <a:avLst/>
          </a:prstGeom>
        </p:spPr>
        <p:txBody>
          <a:bodyPr wrap="square">
            <a:spAutoFit/>
          </a:bodyPr>
          <a:lstStyle>
            <a:lvl1pPr marL="0" indent="0">
              <a:buNone/>
              <a:defRPr sz="1400">
                <a:solidFill>
                  <a:schemeClr val="accent1"/>
                </a:solidFill>
              </a:defRPr>
            </a:lvl1pPr>
          </a:lstStyle>
          <a:p>
            <a:pPr lvl="0"/>
            <a:r>
              <a:rPr lang="en-US" dirty="0"/>
              <a:t>Designation &amp; company</a:t>
            </a:r>
          </a:p>
        </p:txBody>
      </p:sp>
      <p:sp>
        <p:nvSpPr>
          <p:cNvPr id="35" name="Picture Placeholder 11">
            <a:extLst>
              <a:ext uri="{FF2B5EF4-FFF2-40B4-BE49-F238E27FC236}">
                <a16:creationId xmlns:a16="http://schemas.microsoft.com/office/drawing/2014/main" id="{6EB80568-0C2E-4B88-AB46-601F980738DA}"/>
              </a:ext>
            </a:extLst>
          </p:cNvPr>
          <p:cNvSpPr>
            <a:spLocks noGrp="1"/>
          </p:cNvSpPr>
          <p:nvPr>
            <p:ph type="pic" sz="quarter" idx="47"/>
          </p:nvPr>
        </p:nvSpPr>
        <p:spPr>
          <a:xfrm>
            <a:off x="2801259" y="5093825"/>
            <a:ext cx="1432806" cy="1432806"/>
          </a:xfrm>
          <a:prstGeom prst="ellipse">
            <a:avLst/>
          </a:prstGeom>
          <a:ln w="28575">
            <a:solidFill>
              <a:schemeClr val="accent1"/>
            </a:solidFill>
          </a:ln>
        </p:spPr>
        <p:txBody>
          <a:bodyPr vert="horz" lIns="0" tIns="0" rIns="0" bIns="0" rtlCol="0" anchor="t">
            <a:normAutofit/>
          </a:bodyPr>
          <a:lstStyle>
            <a:lvl1pPr>
              <a:defRPr lang="en-US" sz="1000" dirty="0">
                <a:solidFill>
                  <a:schemeClr val="accent1"/>
                </a:solidFill>
              </a:defRPr>
            </a:lvl1pPr>
          </a:lstStyle>
          <a:p>
            <a:pPr marL="0" lvl="0" indent="0" algn="ctr">
              <a:buNone/>
            </a:pPr>
            <a:endParaRPr lang="en-US" dirty="0"/>
          </a:p>
        </p:txBody>
      </p:sp>
      <p:sp>
        <p:nvSpPr>
          <p:cNvPr id="37" name="Content Placeholder 3">
            <a:extLst>
              <a:ext uri="{FF2B5EF4-FFF2-40B4-BE49-F238E27FC236}">
                <a16:creationId xmlns:a16="http://schemas.microsoft.com/office/drawing/2014/main" id="{A054CCF6-5D63-49BA-AA47-B65A4B12F7D8}"/>
              </a:ext>
            </a:extLst>
          </p:cNvPr>
          <p:cNvSpPr>
            <a:spLocks noGrp="1"/>
          </p:cNvSpPr>
          <p:nvPr>
            <p:ph sz="quarter" idx="49" hasCustomPrompt="1"/>
          </p:nvPr>
        </p:nvSpPr>
        <p:spPr>
          <a:xfrm>
            <a:off x="4480229" y="5844743"/>
            <a:ext cx="2512781" cy="193899"/>
          </a:xfrm>
          <a:prstGeom prst="rect">
            <a:avLst/>
          </a:prstGeom>
        </p:spPr>
        <p:txBody>
          <a:bodyPr wrap="square">
            <a:spAutoFit/>
          </a:bodyPr>
          <a:lstStyle>
            <a:lvl1pPr marL="0" indent="0">
              <a:buNone/>
              <a:defRPr sz="1400">
                <a:solidFill>
                  <a:schemeClr val="accent1"/>
                </a:solidFill>
              </a:defRPr>
            </a:lvl1pPr>
          </a:lstStyle>
          <a:p>
            <a:pPr lvl="0"/>
            <a:r>
              <a:rPr lang="en-US" dirty="0"/>
              <a:t>Designation &amp; company</a:t>
            </a:r>
          </a:p>
        </p:txBody>
      </p:sp>
      <p:sp>
        <p:nvSpPr>
          <p:cNvPr id="23" name="Text Placeholder 3"/>
          <p:cNvSpPr>
            <a:spLocks noGrp="1"/>
          </p:cNvSpPr>
          <p:nvPr>
            <p:ph type="body" sz="quarter" idx="56" hasCustomPrompt="1"/>
          </p:nvPr>
        </p:nvSpPr>
        <p:spPr>
          <a:xfrm>
            <a:off x="2065025" y="1959904"/>
            <a:ext cx="2672122" cy="390435"/>
          </a:xfrm>
          <a:prstGeom prst="rect">
            <a:avLst/>
          </a:prstGeom>
        </p:spPr>
        <p:txBody>
          <a:bodyPr/>
          <a:lstStyle>
            <a:lvl1pPr marL="0" indent="0" algn="l">
              <a:buFontTx/>
              <a:buNone/>
              <a:defRPr sz="1800">
                <a:solidFill>
                  <a:schemeClr val="accent1"/>
                </a:solidFill>
              </a:defRPr>
            </a:lvl1pPr>
          </a:lstStyle>
          <a:p>
            <a:pPr lvl="0"/>
            <a:r>
              <a:rPr lang="en-US" dirty="0"/>
              <a:t>Main Speaker Name</a:t>
            </a:r>
          </a:p>
        </p:txBody>
      </p:sp>
      <p:sp>
        <p:nvSpPr>
          <p:cNvPr id="24" name="Text Placeholder 3"/>
          <p:cNvSpPr>
            <a:spLocks noGrp="1"/>
          </p:cNvSpPr>
          <p:nvPr>
            <p:ph type="body" sz="quarter" idx="57" hasCustomPrompt="1"/>
          </p:nvPr>
        </p:nvSpPr>
        <p:spPr>
          <a:xfrm>
            <a:off x="2065025" y="3643909"/>
            <a:ext cx="2672122" cy="390435"/>
          </a:xfrm>
          <a:prstGeom prst="rect">
            <a:avLst/>
          </a:prstGeom>
        </p:spPr>
        <p:txBody>
          <a:bodyPr/>
          <a:lstStyle>
            <a:lvl1pPr marL="0" indent="0" algn="l">
              <a:buFontTx/>
              <a:buNone/>
              <a:defRPr sz="1800">
                <a:solidFill>
                  <a:schemeClr val="accent1"/>
                </a:solidFill>
              </a:defRPr>
            </a:lvl1pPr>
          </a:lstStyle>
          <a:p>
            <a:pPr lvl="0"/>
            <a:r>
              <a:rPr lang="en-US" dirty="0"/>
              <a:t>Main Speaker Name</a:t>
            </a:r>
          </a:p>
        </p:txBody>
      </p:sp>
      <p:sp>
        <p:nvSpPr>
          <p:cNvPr id="25" name="Text Placeholder 3"/>
          <p:cNvSpPr>
            <a:spLocks noGrp="1"/>
          </p:cNvSpPr>
          <p:nvPr>
            <p:ph type="body" sz="quarter" idx="58" hasCustomPrompt="1"/>
          </p:nvPr>
        </p:nvSpPr>
        <p:spPr>
          <a:xfrm>
            <a:off x="7405621" y="3643909"/>
            <a:ext cx="2672122" cy="390435"/>
          </a:xfrm>
          <a:prstGeom prst="rect">
            <a:avLst/>
          </a:prstGeom>
        </p:spPr>
        <p:txBody>
          <a:bodyPr/>
          <a:lstStyle>
            <a:lvl1pPr marL="0" indent="0" algn="l">
              <a:buFontTx/>
              <a:buNone/>
              <a:defRPr sz="1800">
                <a:solidFill>
                  <a:schemeClr val="accent1"/>
                </a:solidFill>
              </a:defRPr>
            </a:lvl1pPr>
          </a:lstStyle>
          <a:p>
            <a:pPr lvl="0"/>
            <a:r>
              <a:rPr lang="en-US" dirty="0"/>
              <a:t>Main Speaker Name</a:t>
            </a:r>
          </a:p>
        </p:txBody>
      </p:sp>
      <p:sp>
        <p:nvSpPr>
          <p:cNvPr id="38" name="Text Placeholder 3"/>
          <p:cNvSpPr>
            <a:spLocks noGrp="1"/>
          </p:cNvSpPr>
          <p:nvPr>
            <p:ph type="body" sz="quarter" idx="59" hasCustomPrompt="1"/>
          </p:nvPr>
        </p:nvSpPr>
        <p:spPr>
          <a:xfrm>
            <a:off x="7405621" y="1959903"/>
            <a:ext cx="2672122" cy="390435"/>
          </a:xfrm>
          <a:prstGeom prst="rect">
            <a:avLst/>
          </a:prstGeom>
        </p:spPr>
        <p:txBody>
          <a:bodyPr/>
          <a:lstStyle>
            <a:lvl1pPr marL="0" indent="0" algn="l">
              <a:buFontTx/>
              <a:buNone/>
              <a:defRPr sz="1800">
                <a:solidFill>
                  <a:schemeClr val="accent1"/>
                </a:solidFill>
              </a:defRPr>
            </a:lvl1pPr>
          </a:lstStyle>
          <a:p>
            <a:pPr lvl="0"/>
            <a:r>
              <a:rPr lang="en-US" dirty="0"/>
              <a:t>Main Speaker Name</a:t>
            </a:r>
          </a:p>
        </p:txBody>
      </p:sp>
      <p:sp>
        <p:nvSpPr>
          <p:cNvPr id="39" name="Text Placeholder 3"/>
          <p:cNvSpPr>
            <a:spLocks noGrp="1"/>
          </p:cNvSpPr>
          <p:nvPr>
            <p:ph type="body" sz="quarter" idx="60" hasCustomPrompt="1"/>
          </p:nvPr>
        </p:nvSpPr>
        <p:spPr>
          <a:xfrm>
            <a:off x="4480229" y="5501606"/>
            <a:ext cx="2672122" cy="390435"/>
          </a:xfrm>
          <a:prstGeom prst="rect">
            <a:avLst/>
          </a:prstGeom>
        </p:spPr>
        <p:txBody>
          <a:bodyPr/>
          <a:lstStyle>
            <a:lvl1pPr marL="0" indent="0" algn="l">
              <a:buFontTx/>
              <a:buNone/>
              <a:defRPr sz="1800">
                <a:solidFill>
                  <a:schemeClr val="accent1"/>
                </a:solidFill>
              </a:defRPr>
            </a:lvl1pPr>
          </a:lstStyle>
          <a:p>
            <a:pPr lvl="0"/>
            <a:r>
              <a:rPr lang="en-US" dirty="0"/>
              <a:t>Moderator Name</a:t>
            </a:r>
          </a:p>
        </p:txBody>
      </p:sp>
      <p:pic>
        <p:nvPicPr>
          <p:cNvPr id="27" name="Picture 2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1159841" y="6045618"/>
            <a:ext cx="747237" cy="536094"/>
          </a:xfrm>
          <a:prstGeom prst="rect">
            <a:avLst/>
          </a:prstGeom>
        </p:spPr>
      </p:pic>
    </p:spTree>
    <p:extLst>
      <p:ext uri="{BB962C8B-B14F-4D97-AF65-F5344CB8AC3E}">
        <p14:creationId xmlns:p14="http://schemas.microsoft.com/office/powerpoint/2010/main" val="27522024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16391038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3" r:id="rId3"/>
    <p:sldLayoutId id="2147483664" r:id="rId4"/>
    <p:sldLayoutId id="2147483651" r:id="rId5"/>
    <p:sldLayoutId id="2147483652" r:id="rId6"/>
    <p:sldLayoutId id="2147483653" r:id="rId7"/>
    <p:sldLayoutId id="2147483654" r:id="rId8"/>
    <p:sldLayoutId id="2147483655" r:id="rId9"/>
    <p:sldLayoutId id="2147483656" r:id="rId10"/>
    <p:sldLayoutId id="2147483657" r:id="rId11"/>
    <p:sldLayoutId id="2147483658"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hyperlink" Target="http://www.thesofew.com/"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44770222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7EDACB-F5C4-4A5D-AB8D-8DFF26F4AFF5}"/>
              </a:ext>
            </a:extLst>
          </p:cNvPr>
          <p:cNvSpPr>
            <a:spLocks noGrp="1"/>
          </p:cNvSpPr>
          <p:nvPr>
            <p:ph type="title"/>
          </p:nvPr>
        </p:nvSpPr>
        <p:spPr/>
        <p:txBody>
          <a:bodyPr/>
          <a:lstStyle/>
          <a:p>
            <a:r>
              <a:rPr lang="en-US" b="1" dirty="0"/>
              <a:t>Robert L. Schein, AIF®</a:t>
            </a:r>
            <a:br>
              <a:rPr lang="en-US" dirty="0"/>
            </a:br>
            <a:br>
              <a:rPr lang="en-US" sz="1500" dirty="0"/>
            </a:br>
            <a:r>
              <a:rPr lang="en-US" sz="2800" dirty="0"/>
              <a:t>Managing Director and Partner</a:t>
            </a:r>
            <a:br>
              <a:rPr lang="en-US" sz="2800" dirty="0"/>
            </a:br>
            <a:r>
              <a:rPr lang="en-US" sz="2800" dirty="0"/>
              <a:t>HighTower - Blanke Schein Wealth Management</a:t>
            </a:r>
            <a:br>
              <a:rPr lang="en-US" sz="2800" dirty="0"/>
            </a:br>
            <a:r>
              <a:rPr lang="en-US" sz="2800" dirty="0"/>
              <a:t>Palm Desert, CA </a:t>
            </a:r>
            <a:br>
              <a:rPr lang="en-US" dirty="0"/>
            </a:br>
            <a:endParaRPr lang="en-US" dirty="0"/>
          </a:p>
        </p:txBody>
      </p:sp>
      <p:sp>
        <p:nvSpPr>
          <p:cNvPr id="3" name="Text Placeholder 2">
            <a:extLst>
              <a:ext uri="{FF2B5EF4-FFF2-40B4-BE49-F238E27FC236}">
                <a16:creationId xmlns:a16="http://schemas.microsoft.com/office/drawing/2014/main" id="{27C30B80-D552-4A8B-AA46-35DC5CF11B21}"/>
              </a:ext>
            </a:extLst>
          </p:cNvPr>
          <p:cNvSpPr>
            <a:spLocks noGrp="1"/>
          </p:cNvSpPr>
          <p:nvPr>
            <p:ph type="body" sz="quarter" idx="10"/>
          </p:nvPr>
        </p:nvSpPr>
        <p:spPr>
          <a:xfrm>
            <a:off x="437236" y="2497554"/>
            <a:ext cx="9666429" cy="4333410"/>
          </a:xfrm>
        </p:spPr>
        <p:txBody>
          <a:bodyPr>
            <a:normAutofit/>
          </a:bodyPr>
          <a:lstStyle/>
          <a:p>
            <a:pPr marL="0" indent="0">
              <a:buNone/>
            </a:pPr>
            <a:endParaRPr lang="en-US" dirty="0"/>
          </a:p>
          <a:p>
            <a:pPr>
              <a:buClrTx/>
            </a:pPr>
            <a:r>
              <a:rPr lang="en-US" sz="2200" dirty="0">
                <a:latin typeface="Times New Roman" panose="02020603050405020304" pitchFamily="18" charset="0"/>
                <a:cs typeface="Times New Roman" panose="02020603050405020304" pitchFamily="18" charset="0"/>
              </a:rPr>
              <a:t>Robert leads the asset allocation, design and implementation of an investment portfolio review process. He specializes in developing and supporting investment strategies for high net-worth individuals and families with complex estate, philanthropic, and retirement planning needs.</a:t>
            </a:r>
          </a:p>
          <a:p>
            <a:pPr>
              <a:buClrTx/>
            </a:pPr>
            <a:r>
              <a:rPr lang="en-US" sz="2200" dirty="0">
                <a:latin typeface="Times New Roman" panose="02020603050405020304" pitchFamily="18" charset="0"/>
                <a:cs typeface="Times New Roman" panose="02020603050405020304" pitchFamily="18" charset="0"/>
              </a:rPr>
              <a:t>As founder of The Society of the F.E.W., he has vowed to empower women with education, support, and community(</a:t>
            </a:r>
            <a:r>
              <a:rPr lang="en-US" sz="2200" u="sng" dirty="0">
                <a:latin typeface="Times New Roman" panose="02020603050405020304" pitchFamily="18" charset="0"/>
                <a:cs typeface="Times New Roman" panose="02020603050405020304" pitchFamily="18" charset="0"/>
                <a:hlinkClick r:id="rId2"/>
              </a:rPr>
              <a:t>www.thesofew.com</a:t>
            </a:r>
            <a:r>
              <a:rPr lang="en-US" sz="2200" dirty="0">
                <a:latin typeface="Times New Roman" panose="02020603050405020304" pitchFamily="18" charset="0"/>
                <a:cs typeface="Times New Roman" panose="02020603050405020304" pitchFamily="18" charset="0"/>
              </a:rPr>
              <a:t>). </a:t>
            </a:r>
          </a:p>
          <a:p>
            <a:pPr>
              <a:buClrTx/>
            </a:pPr>
            <a:r>
              <a:rPr lang="en-US" sz="2200" dirty="0">
                <a:latin typeface="Times New Roman" panose="02020603050405020304" pitchFamily="18" charset="0"/>
                <a:cs typeface="Times New Roman" panose="02020603050405020304" pitchFamily="18" charset="0"/>
              </a:rPr>
              <a:t>Robert was honored as a top financial advisor by Reuters Advice Point Top Advisor in 2008. That same year, he co-authored a book, Bridging the Value Gap.</a:t>
            </a:r>
          </a:p>
          <a:p>
            <a:endParaRPr lang="en-US" dirty="0"/>
          </a:p>
        </p:txBody>
      </p:sp>
      <p:pic>
        <p:nvPicPr>
          <p:cNvPr id="4" name="Picture 3">
            <a:extLst>
              <a:ext uri="{FF2B5EF4-FFF2-40B4-BE49-F238E27FC236}">
                <a16:creationId xmlns:a16="http://schemas.microsoft.com/office/drawing/2014/main" id="{F75CE1C8-3812-4CFA-8E3A-32A4D8CEDFB4}"/>
              </a:ext>
            </a:extLst>
          </p:cNvPr>
          <p:cNvPicPr>
            <a:picLocks noChangeAspect="1"/>
          </p:cNvPicPr>
          <p:nvPr/>
        </p:nvPicPr>
        <p:blipFill rotWithShape="1">
          <a:blip r:embed="rId3"/>
          <a:srcRect l="4145" r="987"/>
          <a:stretch/>
        </p:blipFill>
        <p:spPr>
          <a:xfrm>
            <a:off x="10005881" y="117566"/>
            <a:ext cx="1734670" cy="2566318"/>
          </a:xfrm>
          <a:prstGeom prst="rect">
            <a:avLst/>
          </a:prstGeom>
          <a:ln w="28575">
            <a:solidFill>
              <a:schemeClr val="tx1"/>
            </a:solidFill>
          </a:ln>
          <a:effectLst/>
        </p:spPr>
      </p:pic>
    </p:spTree>
    <p:extLst>
      <p:ext uri="{BB962C8B-B14F-4D97-AF65-F5344CB8AC3E}">
        <p14:creationId xmlns:p14="http://schemas.microsoft.com/office/powerpoint/2010/main" val="375870385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6C7430-88D7-40FC-BC1A-2FBAE4FFA8D6}"/>
              </a:ext>
            </a:extLst>
          </p:cNvPr>
          <p:cNvSpPr>
            <a:spLocks noGrp="1"/>
          </p:cNvSpPr>
          <p:nvPr>
            <p:ph type="title"/>
          </p:nvPr>
        </p:nvSpPr>
        <p:spPr>
          <a:xfrm>
            <a:off x="305118" y="548639"/>
            <a:ext cx="11735991" cy="636970"/>
          </a:xfrm>
        </p:spPr>
        <p:txBody>
          <a:bodyPr/>
          <a:lstStyle/>
          <a:p>
            <a:r>
              <a:rPr lang="en-US" sz="2700" b="1" dirty="0"/>
              <a:t>HighTower</a:t>
            </a:r>
            <a:r>
              <a:rPr lang="en-US" sz="1800" b="1" dirty="0"/>
              <a:t> </a:t>
            </a:r>
            <a:r>
              <a:rPr lang="en-US" sz="2700" b="1" dirty="0"/>
              <a:t>-</a:t>
            </a:r>
            <a:r>
              <a:rPr lang="en-US" sz="1800" b="1" dirty="0"/>
              <a:t> </a:t>
            </a:r>
            <a:r>
              <a:rPr lang="en-US" sz="2700" b="1" dirty="0"/>
              <a:t>Blanke Schein Wealth Management Portfolio Construction</a:t>
            </a:r>
            <a:br>
              <a:rPr lang="en-US" dirty="0"/>
            </a:br>
            <a:endParaRPr lang="en-US" dirty="0"/>
          </a:p>
        </p:txBody>
      </p:sp>
      <p:sp>
        <p:nvSpPr>
          <p:cNvPr id="4" name="Content Placeholder 2">
            <a:extLst>
              <a:ext uri="{FF2B5EF4-FFF2-40B4-BE49-F238E27FC236}">
                <a16:creationId xmlns:a16="http://schemas.microsoft.com/office/drawing/2014/main" id="{696E6AD4-1A74-4A0B-BE11-2C07B4AF509F}"/>
              </a:ext>
            </a:extLst>
          </p:cNvPr>
          <p:cNvSpPr>
            <a:spLocks noGrp="1"/>
          </p:cNvSpPr>
          <p:nvPr>
            <p:ph type="body" sz="quarter" idx="10"/>
          </p:nvPr>
        </p:nvSpPr>
        <p:spPr>
          <a:xfrm>
            <a:off x="314171" y="1287662"/>
            <a:ext cx="10782271" cy="5239885"/>
          </a:xfrm>
        </p:spPr>
        <p:txBody>
          <a:bodyPr>
            <a:noAutofit/>
          </a:bodyPr>
          <a:lstStyle/>
          <a:p>
            <a:pPr marL="0" indent="0">
              <a:buNone/>
            </a:pPr>
            <a:r>
              <a:rPr lang="en-US" b="1" i="1" dirty="0">
                <a:latin typeface="Times New Roman" panose="02020603050405020304" pitchFamily="18" charset="0"/>
                <a:cs typeface="Times New Roman" panose="02020603050405020304" pitchFamily="18" charset="0"/>
              </a:rPr>
              <a:t>Global View</a:t>
            </a:r>
            <a:r>
              <a:rPr lang="en-US" b="1" dirty="0">
                <a:latin typeface="Times New Roman" panose="02020603050405020304" pitchFamily="18" charset="0"/>
                <a:cs typeface="Times New Roman" panose="02020603050405020304" pitchFamily="18" charset="0"/>
              </a:rPr>
              <a:t>: </a:t>
            </a:r>
            <a:r>
              <a:rPr lang="en-US" dirty="0">
                <a:latin typeface="Times New Roman" panose="02020603050405020304" pitchFamily="18" charset="0"/>
                <a:cs typeface="Times New Roman" panose="02020603050405020304" pitchFamily="18" charset="0"/>
              </a:rPr>
              <a:t>When designing globally diversified, multi-asset class investment portfolios, information is sourced from the following channels: </a:t>
            </a:r>
          </a:p>
          <a:p>
            <a:pPr marL="0" indent="0">
              <a:buNone/>
            </a:pPr>
            <a:r>
              <a:rPr lang="en-US" dirty="0">
                <a:latin typeface="Times New Roman" panose="02020603050405020304" pitchFamily="18" charset="0"/>
                <a:cs typeface="Times New Roman" panose="02020603050405020304" pitchFamily="18" charset="0"/>
              </a:rPr>
              <a:t>	- Proprietary Economic Research Third Party Research  </a:t>
            </a:r>
          </a:p>
          <a:p>
            <a:pPr marL="0" indent="0">
              <a:buNone/>
            </a:pPr>
            <a:r>
              <a:rPr lang="en-US" dirty="0">
                <a:latin typeface="Times New Roman" panose="02020603050405020304" pitchFamily="18" charset="0"/>
                <a:cs typeface="Times New Roman" panose="02020603050405020304" pitchFamily="18" charset="0"/>
              </a:rPr>
              <a:t>	- Over 109 HighTower Partner Offices in 33 States </a:t>
            </a:r>
          </a:p>
          <a:p>
            <a:pPr marL="0" indent="0">
              <a:buNone/>
            </a:pPr>
            <a:r>
              <a:rPr lang="en-US" dirty="0">
                <a:latin typeface="Times New Roman" panose="02020603050405020304" pitchFamily="18" charset="0"/>
                <a:cs typeface="Times New Roman" panose="02020603050405020304" pitchFamily="18" charset="0"/>
              </a:rPr>
              <a:t>               - Collective Partner Experience</a:t>
            </a:r>
          </a:p>
          <a:p>
            <a:pPr marL="0" indent="0">
              <a:buNone/>
            </a:pPr>
            <a:r>
              <a:rPr lang="en-US" b="1" i="1" dirty="0">
                <a:latin typeface="Times New Roman" panose="02020603050405020304" pitchFamily="18" charset="0"/>
                <a:cs typeface="Times New Roman" panose="02020603050405020304" pitchFamily="18" charset="0"/>
              </a:rPr>
              <a:t>Assumption &amp; Overrides</a:t>
            </a:r>
            <a:r>
              <a:rPr lang="en-US" dirty="0">
                <a:latin typeface="Times New Roman" panose="02020603050405020304" pitchFamily="18" charset="0"/>
                <a:cs typeface="Times New Roman" panose="02020603050405020304" pitchFamily="18" charset="0"/>
              </a:rPr>
              <a:t>: Portfolios are continuously tested utilizing recognized quantitative methods, including Style Analysis, Mean Variance Optimization, and Monte Carlo Simulation. In combination with qualitative assessments, allocation decisions become a dynamic mechanism, continuously challenging the balance between the art and science of investing. </a:t>
            </a:r>
          </a:p>
          <a:p>
            <a:pPr marL="0" indent="0">
              <a:buNone/>
            </a:pPr>
            <a:r>
              <a:rPr lang="en-US" b="1" i="1" dirty="0">
                <a:latin typeface="Times New Roman" panose="02020603050405020304" pitchFamily="18" charset="0"/>
                <a:cs typeface="Times New Roman" panose="02020603050405020304" pitchFamily="18" charset="0"/>
              </a:rPr>
              <a:t>Strategic &amp; Tactical</a:t>
            </a:r>
            <a:r>
              <a:rPr lang="en-US" b="1" dirty="0">
                <a:latin typeface="Times New Roman" panose="02020603050405020304" pitchFamily="18" charset="0"/>
                <a:cs typeface="Times New Roman" panose="02020603050405020304" pitchFamily="18" charset="0"/>
              </a:rPr>
              <a:t>: </a:t>
            </a:r>
            <a:r>
              <a:rPr lang="en-US" dirty="0">
                <a:latin typeface="Times New Roman" panose="02020603050405020304" pitchFamily="18" charset="0"/>
                <a:cs typeface="Times New Roman" panose="02020603050405020304" pitchFamily="18" charset="0"/>
              </a:rPr>
              <a:t>Strategic and tactical asset allocation decisions are supported by fundamental and technical research and are based on identified themes. Tactical decisions are also influenced by reports found in the “new” financial media, e.g. financial blogs and newsletters. </a:t>
            </a:r>
          </a:p>
          <a:p>
            <a:pPr marL="0" indent="0">
              <a:buNone/>
            </a:pPr>
            <a:r>
              <a:rPr lang="en-US" b="1" i="1" dirty="0">
                <a:latin typeface="Times New Roman" panose="02020603050405020304" pitchFamily="18" charset="0"/>
                <a:cs typeface="Times New Roman" panose="02020603050405020304" pitchFamily="18" charset="0"/>
              </a:rPr>
              <a:t>Execution &amp; Implementation</a:t>
            </a:r>
            <a:r>
              <a:rPr lang="en-US" b="1" dirty="0">
                <a:latin typeface="Times New Roman" panose="02020603050405020304" pitchFamily="18" charset="0"/>
                <a:cs typeface="Times New Roman" panose="02020603050405020304" pitchFamily="18" charset="0"/>
              </a:rPr>
              <a:t>:</a:t>
            </a:r>
            <a:r>
              <a:rPr lang="en-US" dirty="0">
                <a:latin typeface="Times New Roman" panose="02020603050405020304" pitchFamily="18" charset="0"/>
                <a:cs typeface="Times New Roman" panose="02020603050405020304" pitchFamily="18" charset="0"/>
              </a:rPr>
              <a:t> Allocation decisions are implemented utilizing multiple investment vehicles, encompassing traditional and alternative instruments. Decisions are refined at a client level to account for factors such as time horizon, risk tolerance, expected return, asset class preference, and tax status. </a:t>
            </a:r>
          </a:p>
        </p:txBody>
      </p:sp>
    </p:spTree>
    <p:extLst>
      <p:ext uri="{BB962C8B-B14F-4D97-AF65-F5344CB8AC3E}">
        <p14:creationId xmlns:p14="http://schemas.microsoft.com/office/powerpoint/2010/main" val="411903801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6C7430-88D7-40FC-BC1A-2FBAE4FFA8D6}"/>
              </a:ext>
            </a:extLst>
          </p:cNvPr>
          <p:cNvSpPr>
            <a:spLocks noGrp="1"/>
          </p:cNvSpPr>
          <p:nvPr>
            <p:ph type="title"/>
          </p:nvPr>
        </p:nvSpPr>
        <p:spPr>
          <a:xfrm>
            <a:off x="305118" y="548639"/>
            <a:ext cx="11735991" cy="636970"/>
          </a:xfrm>
        </p:spPr>
        <p:txBody>
          <a:bodyPr/>
          <a:lstStyle/>
          <a:p>
            <a:r>
              <a:rPr lang="en-US" sz="2700" b="1" dirty="0"/>
              <a:t>The Potential Benefits of an Actively Managed ETF</a:t>
            </a:r>
            <a:br>
              <a:rPr lang="en-US" dirty="0"/>
            </a:br>
            <a:endParaRPr lang="en-US" dirty="0"/>
          </a:p>
        </p:txBody>
      </p:sp>
      <p:sp>
        <p:nvSpPr>
          <p:cNvPr id="5" name="Text Placeholder 4">
            <a:extLst>
              <a:ext uri="{FF2B5EF4-FFF2-40B4-BE49-F238E27FC236}">
                <a16:creationId xmlns:a16="http://schemas.microsoft.com/office/drawing/2014/main" id="{6777007C-B493-41C0-90C0-0B2642E0FFEC}"/>
              </a:ext>
            </a:extLst>
          </p:cNvPr>
          <p:cNvSpPr>
            <a:spLocks noGrp="1"/>
          </p:cNvSpPr>
          <p:nvPr>
            <p:ph type="body" sz="quarter" idx="10"/>
          </p:nvPr>
        </p:nvSpPr>
        <p:spPr>
          <a:xfrm>
            <a:off x="358818" y="1288106"/>
            <a:ext cx="10782300" cy="923330"/>
          </a:xfrm>
          <a:prstGeom prst="rect">
            <a:avLst/>
          </a:prstGeom>
        </p:spPr>
        <p:txBody>
          <a:bodyPr wrap="square">
            <a:spAutoFit/>
          </a:bodyPr>
          <a:lstStyle/>
          <a:p>
            <a:pPr marL="0" indent="0">
              <a:buNone/>
            </a:pPr>
            <a:r>
              <a:rPr lang="en-US" dirty="0">
                <a:latin typeface="Times New Roman" panose="02020603050405020304" pitchFamily="18" charset="0"/>
                <a:cs typeface="Times New Roman" panose="02020603050405020304" pitchFamily="18" charset="0"/>
              </a:rPr>
              <a:t>ETFs can be an effective tool for implementing a cash management strategy for investors. They allow investors to obtain the economies of scale that large fund managers enjoy, and provide an efficient and simple way to invest in worldwide markets. The ETF structure provides many potential benefits:</a:t>
            </a:r>
          </a:p>
        </p:txBody>
      </p:sp>
      <p:sp>
        <p:nvSpPr>
          <p:cNvPr id="6" name="Text Placeholder 2">
            <a:extLst>
              <a:ext uri="{FF2B5EF4-FFF2-40B4-BE49-F238E27FC236}">
                <a16:creationId xmlns:a16="http://schemas.microsoft.com/office/drawing/2014/main" id="{37CDA9B3-CEB1-4081-AB37-1D2543E3C638}"/>
              </a:ext>
            </a:extLst>
          </p:cNvPr>
          <p:cNvSpPr txBox="1">
            <a:spLocks/>
          </p:cNvSpPr>
          <p:nvPr/>
        </p:nvSpPr>
        <p:spPr>
          <a:xfrm>
            <a:off x="485560" y="2739388"/>
            <a:ext cx="4964620" cy="3814354"/>
          </a:xfrm>
          <a:prstGeom prst="rect">
            <a:avLst/>
          </a:prstGeom>
        </p:spPr>
        <p:txBody>
          <a:bodyPr>
            <a:normAutofit/>
          </a:bodyPr>
          <a:lstStyle>
            <a:lvl1pPr marL="342900" indent="-342900" algn="l" defTabSz="914400" rtl="0" eaLnBrk="1" latinLnBrk="0" hangingPunct="1">
              <a:lnSpc>
                <a:spcPct val="90000"/>
              </a:lnSpc>
              <a:spcBef>
                <a:spcPts val="1000"/>
              </a:spcBef>
              <a:buClr>
                <a:schemeClr val="accent1"/>
              </a:buClr>
              <a:buFont typeface="Arial" panose="020B0604020202020204" pitchFamily="34" charset="0"/>
              <a:buChar char="•"/>
              <a:defRPr sz="2000" kern="1200">
                <a:solidFill>
                  <a:schemeClr val="tx1"/>
                </a:solidFill>
                <a:latin typeface="Roboto" panose="02000000000000000000" pitchFamily="2" charset="0"/>
                <a:ea typeface="Roboto" panose="02000000000000000000" pitchFamily="2" charset="0"/>
                <a:cs typeface="Roboto" panose="02000000000000000000" pitchFamily="2" charset="0"/>
              </a:defRPr>
            </a:lvl1pPr>
            <a:lvl2pPr marL="685800" indent="-228600" algn="l" defTabSz="914400" rtl="0" eaLnBrk="1" latinLnBrk="0" hangingPunct="1">
              <a:lnSpc>
                <a:spcPct val="90000"/>
              </a:lnSpc>
              <a:spcBef>
                <a:spcPts val="500"/>
              </a:spcBef>
              <a:buFont typeface="Roboto" panose="02000000000000000000" pitchFamily="2" charset="0"/>
              <a:buChar char="−"/>
              <a:defRPr sz="2000" kern="1200">
                <a:solidFill>
                  <a:schemeClr val="tx1"/>
                </a:solidFill>
                <a:latin typeface="Roboto" panose="02000000000000000000" pitchFamily="2" charset="0"/>
                <a:ea typeface="+mn-ea"/>
                <a:cs typeface="+mn-cs"/>
              </a:defRPr>
            </a:lvl2pPr>
            <a:lvl3pPr marL="1143000" indent="-228600" algn="l" defTabSz="914400" rtl="0" eaLnBrk="1" latinLnBrk="0" hangingPunct="1">
              <a:lnSpc>
                <a:spcPct val="90000"/>
              </a:lnSpc>
              <a:spcBef>
                <a:spcPts val="500"/>
              </a:spcBef>
              <a:buFont typeface="Roboto" panose="02000000000000000000" pitchFamily="2" charset="0"/>
              <a:buChar char="−"/>
              <a:defRPr sz="2000" kern="1200">
                <a:solidFill>
                  <a:schemeClr val="tx1"/>
                </a:solidFill>
                <a:latin typeface="Roboto" panose="02000000000000000000" pitchFamily="2" charset="0"/>
                <a:ea typeface="+mn-ea"/>
                <a:cs typeface="+mn-cs"/>
              </a:defRPr>
            </a:lvl3pPr>
            <a:lvl4pPr marL="1600200" indent="-228600" algn="l" defTabSz="914400" rtl="0" eaLnBrk="1" latinLnBrk="0" hangingPunct="1">
              <a:lnSpc>
                <a:spcPct val="90000"/>
              </a:lnSpc>
              <a:spcBef>
                <a:spcPts val="500"/>
              </a:spcBef>
              <a:buFont typeface="Roboto" panose="02000000000000000000" pitchFamily="2" charset="0"/>
              <a:buChar char="−"/>
              <a:defRPr sz="2000" kern="1200">
                <a:solidFill>
                  <a:schemeClr val="tx1"/>
                </a:solidFill>
                <a:latin typeface="Roboto" panose="02000000000000000000" pitchFamily="2" charset="0"/>
                <a:ea typeface="Roboto" panose="02000000000000000000" pitchFamily="2" charset="0"/>
                <a:cs typeface="Roboto" panose="02000000000000000000" pitchFamily="2" charset="0"/>
              </a:defRPr>
            </a:lvl4pPr>
            <a:lvl5pPr marL="2057400" indent="-228600" algn="l" defTabSz="914400" rtl="0" eaLnBrk="1" latinLnBrk="0" hangingPunct="1">
              <a:lnSpc>
                <a:spcPct val="90000"/>
              </a:lnSpc>
              <a:spcBef>
                <a:spcPts val="500"/>
              </a:spcBef>
              <a:buFont typeface="Roboto" panose="02000000000000000000" pitchFamily="2" charset="0"/>
              <a:buChar char="−"/>
              <a:defRPr sz="2000" kern="1200">
                <a:solidFill>
                  <a:schemeClr val="tx1"/>
                </a:solidFill>
                <a:latin typeface="Roboto" panose="02000000000000000000" pitchFamily="2"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buClrTx/>
            </a:pPr>
            <a:r>
              <a:rPr lang="en-US" sz="2400" dirty="0">
                <a:latin typeface="Times New Roman" panose="02020603050405020304" pitchFamily="18" charset="0"/>
                <a:cs typeface="Times New Roman" panose="02020603050405020304" pitchFamily="18" charset="0"/>
              </a:rPr>
              <a:t>Intraday liquidity</a:t>
            </a:r>
          </a:p>
          <a:p>
            <a:pPr>
              <a:buClrTx/>
            </a:pPr>
            <a:r>
              <a:rPr lang="en-US" sz="2400" dirty="0">
                <a:latin typeface="Times New Roman" panose="02020603050405020304" pitchFamily="18" charset="0"/>
                <a:cs typeface="Times New Roman" panose="02020603050405020304" pitchFamily="18" charset="0"/>
              </a:rPr>
              <a:t>Transparency of holdings</a:t>
            </a:r>
          </a:p>
          <a:p>
            <a:pPr>
              <a:buClrTx/>
            </a:pPr>
            <a:r>
              <a:rPr lang="en-US" sz="2400" dirty="0">
                <a:latin typeface="Times New Roman" panose="02020603050405020304" pitchFamily="18" charset="0"/>
                <a:cs typeface="Times New Roman" panose="02020603050405020304" pitchFamily="18" charset="0"/>
              </a:rPr>
              <a:t>Low investment minimums</a:t>
            </a:r>
          </a:p>
          <a:p>
            <a:pPr>
              <a:buClrTx/>
            </a:pPr>
            <a:r>
              <a:rPr lang="en-US" sz="2400" dirty="0">
                <a:latin typeface="Times New Roman" panose="02020603050405020304" pitchFamily="18" charset="0"/>
                <a:cs typeface="Times New Roman" panose="02020603050405020304" pitchFamily="18" charset="0"/>
              </a:rPr>
              <a:t>Investment flexibility</a:t>
            </a:r>
          </a:p>
          <a:p>
            <a:pPr>
              <a:buClrTx/>
            </a:pPr>
            <a:r>
              <a:rPr lang="en-US" sz="2400" dirty="0">
                <a:latin typeface="Times New Roman" panose="02020603050405020304" pitchFamily="18" charset="0"/>
                <a:cs typeface="Times New Roman" panose="02020603050405020304" pitchFamily="18" charset="0"/>
              </a:rPr>
              <a:t>Diversification</a:t>
            </a:r>
          </a:p>
          <a:p>
            <a:pPr>
              <a:buClrTx/>
            </a:pPr>
            <a:r>
              <a:rPr lang="en-US" sz="2400" dirty="0">
                <a:latin typeface="Times New Roman" panose="02020603050405020304" pitchFamily="18" charset="0"/>
                <a:cs typeface="Times New Roman" panose="02020603050405020304" pitchFamily="18" charset="0"/>
              </a:rPr>
              <a:t>Opportunity to outperform           indexes</a:t>
            </a:r>
            <a:endParaRPr lang="en-US" sz="2400" dirty="0"/>
          </a:p>
        </p:txBody>
      </p:sp>
      <p:sp>
        <p:nvSpPr>
          <p:cNvPr id="7" name="Rectangle 6">
            <a:extLst>
              <a:ext uri="{FF2B5EF4-FFF2-40B4-BE49-F238E27FC236}">
                <a16:creationId xmlns:a16="http://schemas.microsoft.com/office/drawing/2014/main" id="{D65A75C5-CFF3-42D2-B97E-15252FE37026}"/>
              </a:ext>
            </a:extLst>
          </p:cNvPr>
          <p:cNvSpPr/>
          <p:nvPr/>
        </p:nvSpPr>
        <p:spPr>
          <a:xfrm>
            <a:off x="4800331" y="2703176"/>
            <a:ext cx="6072881" cy="3108543"/>
          </a:xfrm>
          <a:prstGeom prst="rect">
            <a:avLst/>
          </a:prstGeom>
        </p:spPr>
        <p:txBody>
          <a:bodyPr wrap="square">
            <a:spAutoFit/>
          </a:bodyPr>
          <a:lstStyle/>
          <a:p>
            <a:pPr marL="342900" indent="-342900">
              <a:buFont typeface="Arial" panose="020B0604020202020204" pitchFamily="34" charset="0"/>
              <a:buChar char="•"/>
            </a:pPr>
            <a:r>
              <a:rPr lang="en-US" sz="2400" dirty="0">
                <a:latin typeface="Times New Roman" panose="02020603050405020304" pitchFamily="18" charset="0"/>
                <a:cs typeface="Times New Roman" panose="02020603050405020304" pitchFamily="18" charset="0"/>
              </a:rPr>
              <a:t>Risk management tools to potentially reduce interest rate risk/portfolio volatility</a:t>
            </a:r>
          </a:p>
          <a:p>
            <a:endParaRPr lang="en-US" sz="1400" dirty="0">
              <a:latin typeface="Times New Roman" panose="02020603050405020304" pitchFamily="18" charset="0"/>
              <a:cs typeface="Times New Roman" panose="02020603050405020304" pitchFamily="18" charset="0"/>
            </a:endParaRPr>
          </a:p>
          <a:p>
            <a:pPr marL="342900" indent="-342900">
              <a:buFont typeface="Arial" panose="020B0604020202020204" pitchFamily="34" charset="0"/>
              <a:buChar char="•"/>
            </a:pPr>
            <a:r>
              <a:rPr lang="en-US" sz="2400" dirty="0">
                <a:latin typeface="Times New Roman" panose="02020603050405020304" pitchFamily="18" charset="0"/>
                <a:cs typeface="Times New Roman" panose="02020603050405020304" pitchFamily="18" charset="0"/>
              </a:rPr>
              <a:t>Professional portfolio selection and ongoing portfolio management</a:t>
            </a:r>
          </a:p>
          <a:p>
            <a:endParaRPr lang="en-US" sz="1400" dirty="0">
              <a:latin typeface="Times New Roman" panose="02020603050405020304" pitchFamily="18" charset="0"/>
              <a:cs typeface="Times New Roman" panose="02020603050405020304" pitchFamily="18" charset="0"/>
            </a:endParaRPr>
          </a:p>
          <a:p>
            <a:pPr marL="342900" indent="-342900">
              <a:buFont typeface="Arial" panose="020B0604020202020204" pitchFamily="34" charset="0"/>
              <a:buChar char="•"/>
            </a:pPr>
            <a:r>
              <a:rPr lang="en-US" sz="2400" dirty="0">
                <a:latin typeface="Times New Roman" panose="02020603050405020304" pitchFamily="18" charset="0"/>
                <a:cs typeface="Times New Roman" panose="02020603050405020304" pitchFamily="18" charset="0"/>
              </a:rPr>
              <a:t>Flexibility to strategically adjust portfolio holdings to take advantage of changing market conditions</a:t>
            </a:r>
          </a:p>
        </p:txBody>
      </p:sp>
    </p:spTree>
    <p:extLst>
      <p:ext uri="{BB962C8B-B14F-4D97-AF65-F5344CB8AC3E}">
        <p14:creationId xmlns:p14="http://schemas.microsoft.com/office/powerpoint/2010/main" val="162581098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5950" y="433841"/>
            <a:ext cx="11176284" cy="636970"/>
          </a:xfrm>
        </p:spPr>
        <p:txBody>
          <a:bodyPr/>
          <a:lstStyle/>
          <a:p>
            <a:r>
              <a:rPr lang="en-US" dirty="0"/>
              <a:t> </a:t>
            </a:r>
            <a:r>
              <a:rPr lang="en-US" sz="2700" b="1" dirty="0"/>
              <a:t>Outsourcing to Active Fixed Income ETF’s</a:t>
            </a:r>
          </a:p>
        </p:txBody>
      </p:sp>
      <p:pic>
        <p:nvPicPr>
          <p:cNvPr id="5" name="Picture 4">
            <a:extLst>
              <a:ext uri="{FF2B5EF4-FFF2-40B4-BE49-F238E27FC236}">
                <a16:creationId xmlns:a16="http://schemas.microsoft.com/office/drawing/2014/main" id="{7C5BF9DB-C0CC-4ED2-A001-631ACA2BFD8A}"/>
              </a:ext>
            </a:extLst>
          </p:cNvPr>
          <p:cNvPicPr>
            <a:picLocks noChangeAspect="1"/>
          </p:cNvPicPr>
          <p:nvPr/>
        </p:nvPicPr>
        <p:blipFill>
          <a:blip r:embed="rId2"/>
          <a:stretch>
            <a:fillRect/>
          </a:stretch>
        </p:blipFill>
        <p:spPr>
          <a:xfrm>
            <a:off x="455534" y="1243717"/>
            <a:ext cx="9668150" cy="5392699"/>
          </a:xfrm>
          <a:prstGeom prst="rect">
            <a:avLst/>
          </a:prstGeom>
          <a:ln w="28575">
            <a:solidFill>
              <a:schemeClr val="accent1">
                <a:lumMod val="50000"/>
              </a:schemeClr>
            </a:solidFill>
          </a:ln>
        </p:spPr>
      </p:pic>
    </p:spTree>
    <p:extLst>
      <p:ext uri="{BB962C8B-B14F-4D97-AF65-F5344CB8AC3E}">
        <p14:creationId xmlns:p14="http://schemas.microsoft.com/office/powerpoint/2010/main" val="309412952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5950" y="433841"/>
            <a:ext cx="11176284" cy="636970"/>
          </a:xfrm>
        </p:spPr>
        <p:txBody>
          <a:bodyPr/>
          <a:lstStyle/>
          <a:p>
            <a:r>
              <a:rPr lang="en-US" dirty="0"/>
              <a:t> </a:t>
            </a:r>
            <a:r>
              <a:rPr lang="en-US" sz="2700" b="1" dirty="0"/>
              <a:t>Historical Performance</a:t>
            </a:r>
          </a:p>
        </p:txBody>
      </p:sp>
      <p:sp>
        <p:nvSpPr>
          <p:cNvPr id="4" name="Text Placeholder 2">
            <a:extLst>
              <a:ext uri="{FF2B5EF4-FFF2-40B4-BE49-F238E27FC236}">
                <a16:creationId xmlns:a16="http://schemas.microsoft.com/office/drawing/2014/main" id="{3E5297EE-FD87-43FE-8009-396B7100C81C}"/>
              </a:ext>
            </a:extLst>
          </p:cNvPr>
          <p:cNvSpPr>
            <a:spLocks noGrp="1"/>
          </p:cNvSpPr>
          <p:nvPr>
            <p:ph type="body" sz="quarter" idx="10"/>
          </p:nvPr>
        </p:nvSpPr>
        <p:spPr>
          <a:xfrm>
            <a:off x="385763" y="1304323"/>
            <a:ext cx="10550823" cy="4519195"/>
          </a:xfrm>
        </p:spPr>
        <p:txBody>
          <a:bodyPr/>
          <a:lstStyle/>
          <a:p>
            <a:pPr>
              <a:buClrTx/>
            </a:pPr>
            <a:r>
              <a:rPr lang="en-US" dirty="0">
                <a:latin typeface="Times New Roman" panose="02020603050405020304" pitchFamily="18" charset="0"/>
                <a:cs typeface="Times New Roman" panose="02020603050405020304" pitchFamily="18" charset="0"/>
              </a:rPr>
              <a:t>Historical Performance may be the simplest reason that passive fixed income ETFs have lost market share to actively managed fixed income ETFs. </a:t>
            </a:r>
          </a:p>
          <a:p>
            <a:pPr>
              <a:buClrTx/>
            </a:pPr>
            <a:r>
              <a:rPr lang="en-US" dirty="0">
                <a:latin typeface="Times New Roman" panose="02020603050405020304" pitchFamily="18" charset="0"/>
                <a:cs typeface="Times New Roman" panose="02020603050405020304" pitchFamily="18" charset="0"/>
              </a:rPr>
              <a:t>Over the past decade, the average passive fixed income ETF ranked in the bottom half of its Morningstar category (See Chart 1).³ </a:t>
            </a:r>
          </a:p>
          <a:p>
            <a:pPr>
              <a:buClrTx/>
            </a:pPr>
            <a:r>
              <a:rPr lang="en-US" dirty="0">
                <a:latin typeface="Times New Roman" panose="02020603050405020304" pitchFamily="18" charset="0"/>
                <a:cs typeface="Times New Roman" panose="02020603050405020304" pitchFamily="18" charset="0"/>
              </a:rPr>
              <a:t>Passive fixed income ETFs fared especially poorly in certain narrower categories, such as Ultrashort Bonds and Preferred Stocks, in which the average passive ETF ranked in the bottom 10% of its peer group, as well as High Yield Bonds, in which the average passive ETF ranked in the bottom third of its peer group. </a:t>
            </a:r>
          </a:p>
          <a:p>
            <a:pPr>
              <a:buClrTx/>
            </a:pPr>
            <a:r>
              <a:rPr lang="en-US" dirty="0">
                <a:latin typeface="Times New Roman" panose="02020603050405020304" pitchFamily="18" charset="0"/>
                <a:cs typeface="Times New Roman" panose="02020603050405020304" pitchFamily="18" charset="0"/>
              </a:rPr>
              <a:t>However, passive ETFs have also suffered relative underperformance in certain “core” bond categories, such as Intermediate-Term Bonds, in which, the average passive ETF ranked worse than 58% of its peers.</a:t>
            </a:r>
          </a:p>
        </p:txBody>
      </p:sp>
    </p:spTree>
    <p:extLst>
      <p:ext uri="{BB962C8B-B14F-4D97-AF65-F5344CB8AC3E}">
        <p14:creationId xmlns:p14="http://schemas.microsoft.com/office/powerpoint/2010/main" val="980047790"/>
      </p:ext>
    </p:extLst>
  </p:cSld>
  <p:clrMapOvr>
    <a:masterClrMapping/>
  </p:clrMapOvr>
</p:sld>
</file>

<file path=ppt/theme/theme1.xml><?xml version="1.0" encoding="utf-8"?>
<a:theme xmlns:a="http://schemas.openxmlformats.org/drawingml/2006/main" name="Office Theme">
  <a:themeElements>
    <a:clrScheme name="Inside ETFs Canada">
      <a:dk1>
        <a:sysClr val="windowText" lastClr="000000"/>
      </a:dk1>
      <a:lt1>
        <a:sysClr val="window" lastClr="FFFFFF"/>
      </a:lt1>
      <a:dk2>
        <a:srgbClr val="148ECB"/>
      </a:dk2>
      <a:lt2>
        <a:srgbClr val="FFFFFF"/>
      </a:lt2>
      <a:accent1>
        <a:srgbClr val="148ECB"/>
      </a:accent1>
      <a:accent2>
        <a:srgbClr val="EB2D37"/>
      </a:accent2>
      <a:accent3>
        <a:srgbClr val="FFFFFF"/>
      </a:accent3>
      <a:accent4>
        <a:srgbClr val="FFFFFF"/>
      </a:accent4>
      <a:accent5>
        <a:srgbClr val="FFFFFF"/>
      </a:accent5>
      <a:accent6>
        <a:srgbClr val="FFFFFF"/>
      </a:accent6>
      <a:hlink>
        <a:srgbClr val="0563C1"/>
      </a:hlink>
      <a:folHlink>
        <a:srgbClr val="954F72"/>
      </a:folHlink>
    </a:clrScheme>
    <a:fontScheme name="Custom 1">
      <a:majorFont>
        <a:latin typeface="Roboto Black"/>
        <a:ea typeface=""/>
        <a:cs typeface=""/>
      </a:majorFont>
      <a:minorFont>
        <a:latin typeface="Robot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0D4B03D94CCE1C4B995F05064804B2B7" ma:contentTypeVersion="12" ma:contentTypeDescription="Create a new document." ma:contentTypeScope="" ma:versionID="ac824fd064c1f4b913520890185003ba">
  <xsd:schema xmlns:xsd="http://www.w3.org/2001/XMLSchema" xmlns:xs="http://www.w3.org/2001/XMLSchema" xmlns:p="http://schemas.microsoft.com/office/2006/metadata/properties" xmlns:ns2="51962ae8-95ce-4213-8245-cc32f92ff112" xmlns:ns3="c86eed18-56a7-4445-9e71-9ceaf6f16aa0" targetNamespace="http://schemas.microsoft.com/office/2006/metadata/properties" ma:root="true" ma:fieldsID="c0e55a4dabc728781b77a8b2bd5786b6" ns2:_="" ns3:_="">
    <xsd:import namespace="51962ae8-95ce-4213-8245-cc32f92ff112"/>
    <xsd:import namespace="c86eed18-56a7-4445-9e71-9ceaf6f16aa0"/>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ServiceAutoTags" minOccurs="0"/>
                <xsd:element ref="ns2:MediaServiceOCR" minOccurs="0"/>
                <xsd:element ref="ns2:MediaServiceLocation" minOccurs="0"/>
                <xsd:element ref="ns3:SharedWithUsers" minOccurs="0"/>
                <xsd:element ref="ns3:SharedWithDetails" minOccurs="0"/>
                <xsd:element ref="ns2:MediaServiceGenerationTime" minOccurs="0"/>
                <xsd:element ref="ns2:MediaServiceEventHashCode" minOccurs="0"/>
                <xsd:element ref="ns2:MediaServiceAutoKeyPoints" minOccurs="0"/>
                <xsd:element ref="ns2: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51962ae8-95ce-4213-8245-cc32f92ff112"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MediaServiceAutoTags" ma:internalName="MediaServiceAutoTags" ma:readOnly="true">
      <xsd:simpleType>
        <xsd:restriction base="dms:Text"/>
      </xsd:simpleType>
    </xsd:element>
    <xsd:element name="MediaServiceOCR" ma:index="12" nillable="true" ma:displayName="MediaServiceOCR" ma:internalName="MediaServiceOCR" ma:readOnly="true">
      <xsd:simpleType>
        <xsd:restriction base="dms:Note">
          <xsd:maxLength value="255"/>
        </xsd:restriction>
      </xsd:simpleType>
    </xsd:element>
    <xsd:element name="MediaServiceLocation" ma:index="13" nillable="true" ma:displayName="MediaServiceLocation" ma:internalName="MediaServiceLocation" ma:readOnly="true">
      <xsd:simpleType>
        <xsd:restriction base="dms:Text"/>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c86eed18-56a7-4445-9e71-9ceaf6f16aa0" elementFormDefault="qualified">
    <xsd:import namespace="http://schemas.microsoft.com/office/2006/documentManagement/types"/>
    <xsd:import namespace="http://schemas.microsoft.com/office/infopath/2007/PartnerControls"/>
    <xsd:element name="SharedWithUsers" ma:index="14"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65A8629D-9871-4CA6-8A9C-C5F098167556}">
  <ds:schemaRefs>
    <ds:schemaRef ds:uri="http://schemas.microsoft.com/sharepoint/v3/contenttype/forms"/>
  </ds:schemaRefs>
</ds:datastoreItem>
</file>

<file path=customXml/itemProps2.xml><?xml version="1.0" encoding="utf-8"?>
<ds:datastoreItem xmlns:ds="http://schemas.openxmlformats.org/officeDocument/2006/customXml" ds:itemID="{42666FD3-4D4A-447F-888F-DB0AE59841A9}"/>
</file>

<file path=customXml/itemProps3.xml><?xml version="1.0" encoding="utf-8"?>
<ds:datastoreItem xmlns:ds="http://schemas.openxmlformats.org/officeDocument/2006/customXml" ds:itemID="{163FE34E-5BEB-4D3D-8363-2C8767524D78}">
  <ds:schemaRefs>
    <ds:schemaRef ds:uri="5797da00-b9a4-433d-86c3-a0b50a39355c"/>
    <ds:schemaRef ds:uri="http://purl.org/dc/elements/1.1/"/>
    <ds:schemaRef ds:uri="http://schemas.microsoft.com/office/2006/documentManagement/types"/>
    <ds:schemaRef ds:uri="http://schemas.microsoft.com/office/2006/metadata/properties"/>
    <ds:schemaRef ds:uri="http://purl.org/dc/terms/"/>
    <ds:schemaRef ds:uri="http://www.w3.org/XML/1998/namespace"/>
    <ds:schemaRef ds:uri="http://purl.org/dc/dcmitype/"/>
    <ds:schemaRef ds:uri="http://schemas.microsoft.com/office/infopath/2007/PartnerControls"/>
    <ds:schemaRef ds:uri="http://schemas.openxmlformats.org/package/2006/metadata/core-properties"/>
    <ds:schemaRef ds:uri="3643a2e2-9de7-47c4-8490-eb17b0020d7d"/>
  </ds:schemaRefs>
</ds:datastoreItem>
</file>

<file path=docProps/app.xml><?xml version="1.0" encoding="utf-8"?>
<Properties xmlns="http://schemas.openxmlformats.org/officeDocument/2006/extended-properties" xmlns:vt="http://schemas.openxmlformats.org/officeDocument/2006/docPropsVTypes">
  <Template/>
  <TotalTime>97</TotalTime>
  <Words>404</Words>
  <Application>Microsoft Office PowerPoint</Application>
  <PresentationFormat>Widescreen</PresentationFormat>
  <Paragraphs>32</Paragraphs>
  <Slides>6</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6</vt:i4>
      </vt:variant>
    </vt:vector>
  </HeadingPairs>
  <TitlesOfParts>
    <vt:vector size="12" baseType="lpstr">
      <vt:lpstr>Arial</vt:lpstr>
      <vt:lpstr>Calibri</vt:lpstr>
      <vt:lpstr>Roboto</vt:lpstr>
      <vt:lpstr>Roboto Black</vt:lpstr>
      <vt:lpstr>Times New Roman</vt:lpstr>
      <vt:lpstr>Office Theme</vt:lpstr>
      <vt:lpstr>PowerPoint Presentation</vt:lpstr>
      <vt:lpstr>Robert L. Schein, AIF®  Managing Director and Partner HighTower - Blanke Schein Wealth Management Palm Desert, CA  </vt:lpstr>
      <vt:lpstr>HighTower - Blanke Schein Wealth Management Portfolio Construction </vt:lpstr>
      <vt:lpstr>The Potential Benefits of an Actively Managed ETF </vt:lpstr>
      <vt:lpstr> Outsourcing to Active Fixed Income ETF’s</vt:lpstr>
      <vt:lpstr> Historical Performance</vt:lpstr>
    </vt:vector>
  </TitlesOfParts>
  <Company>dell</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ælx</dc:creator>
  <cp:lastModifiedBy>Chandler, Nayyan</cp:lastModifiedBy>
  <cp:revision>40</cp:revision>
  <dcterms:created xsi:type="dcterms:W3CDTF">2018-05-15T08:44:31Z</dcterms:created>
  <dcterms:modified xsi:type="dcterms:W3CDTF">2019-11-07T18:29:42Z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181c070e-054b-4d1c-ba4c-fc70b099192e_Enabled">
    <vt:lpwstr>True</vt:lpwstr>
  </property>
  <property fmtid="{D5CDD505-2E9C-101B-9397-08002B2CF9AE}" pid="3" name="MSIP_Label_181c070e-054b-4d1c-ba4c-fc70b099192e_SiteId">
    <vt:lpwstr>2567d566-604c-408a-8a60-55d0dc9d9d6b</vt:lpwstr>
  </property>
  <property fmtid="{D5CDD505-2E9C-101B-9397-08002B2CF9AE}" pid="4" name="MSIP_Label_181c070e-054b-4d1c-ba4c-fc70b099192e_Owner">
    <vt:lpwstr>Kristen.Ishee@informa.com</vt:lpwstr>
  </property>
  <property fmtid="{D5CDD505-2E9C-101B-9397-08002B2CF9AE}" pid="5" name="MSIP_Label_181c070e-054b-4d1c-ba4c-fc70b099192e_SetDate">
    <vt:lpwstr>2019-10-08T13:30:40.2896875Z</vt:lpwstr>
  </property>
  <property fmtid="{D5CDD505-2E9C-101B-9397-08002B2CF9AE}" pid="6" name="MSIP_Label_181c070e-054b-4d1c-ba4c-fc70b099192e_Name">
    <vt:lpwstr>General</vt:lpwstr>
  </property>
  <property fmtid="{D5CDD505-2E9C-101B-9397-08002B2CF9AE}" pid="7" name="MSIP_Label_181c070e-054b-4d1c-ba4c-fc70b099192e_Application">
    <vt:lpwstr>Microsoft Azure Information Protection</vt:lpwstr>
  </property>
  <property fmtid="{D5CDD505-2E9C-101B-9397-08002B2CF9AE}" pid="8" name="MSIP_Label_181c070e-054b-4d1c-ba4c-fc70b099192e_ActionId">
    <vt:lpwstr>79562bbc-a0ad-446d-a66d-c4d76e79d31a</vt:lpwstr>
  </property>
  <property fmtid="{D5CDD505-2E9C-101B-9397-08002B2CF9AE}" pid="9" name="MSIP_Label_181c070e-054b-4d1c-ba4c-fc70b099192e_Extended_MSFT_Method">
    <vt:lpwstr>Automatic</vt:lpwstr>
  </property>
  <property fmtid="{D5CDD505-2E9C-101B-9397-08002B2CF9AE}" pid="10" name="MSIP_Label_2bbab825-a111-45e4-86a1-18cee0005896_Enabled">
    <vt:lpwstr>True</vt:lpwstr>
  </property>
  <property fmtid="{D5CDD505-2E9C-101B-9397-08002B2CF9AE}" pid="11" name="MSIP_Label_2bbab825-a111-45e4-86a1-18cee0005896_SiteId">
    <vt:lpwstr>2567d566-604c-408a-8a60-55d0dc9d9d6b</vt:lpwstr>
  </property>
  <property fmtid="{D5CDD505-2E9C-101B-9397-08002B2CF9AE}" pid="12" name="MSIP_Label_2bbab825-a111-45e4-86a1-18cee0005896_Owner">
    <vt:lpwstr>Kristen.Ishee@informa.com</vt:lpwstr>
  </property>
  <property fmtid="{D5CDD505-2E9C-101B-9397-08002B2CF9AE}" pid="13" name="MSIP_Label_2bbab825-a111-45e4-86a1-18cee0005896_SetDate">
    <vt:lpwstr>2019-10-08T13:30:40.2896875Z</vt:lpwstr>
  </property>
  <property fmtid="{D5CDD505-2E9C-101B-9397-08002B2CF9AE}" pid="14" name="MSIP_Label_2bbab825-a111-45e4-86a1-18cee0005896_Name">
    <vt:lpwstr>Un-restricted</vt:lpwstr>
  </property>
  <property fmtid="{D5CDD505-2E9C-101B-9397-08002B2CF9AE}" pid="15" name="MSIP_Label_2bbab825-a111-45e4-86a1-18cee0005896_Application">
    <vt:lpwstr>Microsoft Azure Information Protection</vt:lpwstr>
  </property>
  <property fmtid="{D5CDD505-2E9C-101B-9397-08002B2CF9AE}" pid="16" name="MSIP_Label_2bbab825-a111-45e4-86a1-18cee0005896_ActionId">
    <vt:lpwstr>79562bbc-a0ad-446d-a66d-c4d76e79d31a</vt:lpwstr>
  </property>
  <property fmtid="{D5CDD505-2E9C-101B-9397-08002B2CF9AE}" pid="17" name="MSIP_Label_2bbab825-a111-45e4-86a1-18cee0005896_Parent">
    <vt:lpwstr>181c070e-054b-4d1c-ba4c-fc70b099192e</vt:lpwstr>
  </property>
  <property fmtid="{D5CDD505-2E9C-101B-9397-08002B2CF9AE}" pid="18" name="MSIP_Label_2bbab825-a111-45e4-86a1-18cee0005896_Extended_MSFT_Method">
    <vt:lpwstr>Automatic</vt:lpwstr>
  </property>
  <property fmtid="{D5CDD505-2E9C-101B-9397-08002B2CF9AE}" pid="19" name="Sensitivity">
    <vt:lpwstr>General Un-restricted</vt:lpwstr>
  </property>
  <property fmtid="{D5CDD505-2E9C-101B-9397-08002B2CF9AE}" pid="20" name="ContentTypeId">
    <vt:lpwstr>0x0101000D4B03D94CCE1C4B995F05064804B2B7</vt:lpwstr>
  </property>
</Properties>
</file>