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82" r:id="rId6"/>
    <p:sldId id="257" r:id="rId7"/>
    <p:sldId id="259" r:id="rId8"/>
    <p:sldId id="28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91CF"/>
    <a:srgbClr val="A0DA57"/>
    <a:srgbClr val="1B54A8"/>
    <a:srgbClr val="D6D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45-4580-BB3E-E50292307D68}"/>
              </c:ext>
            </c:extLst>
          </c:dPt>
          <c:dPt>
            <c:idx val="1"/>
            <c:bubble3D val="0"/>
            <c:spPr>
              <a:solidFill>
                <a:srgbClr val="1B54A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45-4580-BB3E-E50292307D68}"/>
              </c:ext>
            </c:extLst>
          </c:dPt>
          <c:dPt>
            <c:idx val="2"/>
            <c:bubble3D val="0"/>
            <c:spPr>
              <a:solidFill>
                <a:srgbClr val="A0DA5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45-4580-BB3E-E50292307D68}"/>
              </c:ext>
            </c:extLst>
          </c:dPt>
          <c:dPt>
            <c:idx val="3"/>
            <c:bubble3D val="0"/>
            <c:spPr>
              <a:solidFill>
                <a:srgbClr val="D6D9E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45-4580-BB3E-E50292307D6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B45-4580-BB3E-E50292307D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3.2</c:v>
                </c:pt>
                <c:pt idx="5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29-4503-8095-F607790CC3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1B54A8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2.7</c:v>
                </c:pt>
                <c:pt idx="5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29-4503-8095-F607790CC3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A0DA5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329-4503-8095-F607790CC35D}"/>
              </c:ext>
            </c:extLst>
          </c:dPt>
          <c:dPt>
            <c:idx val="1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329-4503-8095-F607790CC35D}"/>
              </c:ext>
            </c:extLst>
          </c:dPt>
          <c:dPt>
            <c:idx val="2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329-4503-8095-F607790CC35D}"/>
              </c:ext>
            </c:extLst>
          </c:dPt>
          <c:dPt>
            <c:idx val="3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329-4503-8095-F607790CC35D}"/>
              </c:ext>
            </c:extLst>
          </c:dPt>
          <c:dPt>
            <c:idx val="4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329-4503-8095-F607790CC35D}"/>
              </c:ext>
            </c:extLst>
          </c:dPt>
          <c:dPt>
            <c:idx val="5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329-4503-8095-F607790CC35D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329-4503-8095-F607790CC3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214264"/>
        <c:axId val="432214592"/>
      </c:barChart>
      <c:catAx>
        <c:axId val="432214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214592"/>
        <c:crosses val="autoZero"/>
        <c:auto val="1"/>
        <c:lblAlgn val="ctr"/>
        <c:lblOffset val="100"/>
        <c:noMultiLvlLbl val="0"/>
      </c:catAx>
      <c:valAx>
        <c:axId val="43221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214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8409B-F782-40EB-8FF2-B73EF6C8523B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7BFB2-2DAC-4A1C-801B-725714371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91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433" y="1540126"/>
            <a:ext cx="5265631" cy="377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85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2689C7-2800-4755-B45B-23FA256B500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599232" y="4469620"/>
            <a:ext cx="10963115" cy="4449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374379" y="3820490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4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599234" y="1624197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9" hasCustomPrompt="1"/>
          </p:nvPr>
        </p:nvSpPr>
        <p:spPr>
          <a:xfrm>
            <a:off x="5122427" y="3823203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0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5347282" y="1626910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2" hasCustomPrompt="1"/>
          </p:nvPr>
        </p:nvSpPr>
        <p:spPr>
          <a:xfrm>
            <a:off x="2748402" y="381393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3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2973257" y="1617643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5" hasCustomPrompt="1"/>
          </p:nvPr>
        </p:nvSpPr>
        <p:spPr>
          <a:xfrm>
            <a:off x="9839569" y="3808318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6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10064423" y="1626910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8" hasCustomPrompt="1"/>
          </p:nvPr>
        </p:nvSpPr>
        <p:spPr>
          <a:xfrm>
            <a:off x="7495442" y="381393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9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7690398" y="1617643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71" hasCustomPrompt="1"/>
          </p:nvPr>
        </p:nvSpPr>
        <p:spPr>
          <a:xfrm>
            <a:off x="4856316" y="5581726"/>
            <a:ext cx="3205901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54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3133540" y="4760997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73" hasCustomPrompt="1"/>
          </p:nvPr>
        </p:nvSpPr>
        <p:spPr>
          <a:xfrm>
            <a:off x="37465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7" name="Text Placeholder 55"/>
          <p:cNvSpPr>
            <a:spLocks noGrp="1"/>
          </p:cNvSpPr>
          <p:nvPr>
            <p:ph type="body" sz="quarter" idx="74" hasCustomPrompt="1"/>
          </p:nvPr>
        </p:nvSpPr>
        <p:spPr>
          <a:xfrm>
            <a:off x="274817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8" name="Text Placeholder 55"/>
          <p:cNvSpPr>
            <a:spLocks noGrp="1"/>
          </p:cNvSpPr>
          <p:nvPr>
            <p:ph type="body" sz="quarter" idx="75" hasCustomPrompt="1"/>
          </p:nvPr>
        </p:nvSpPr>
        <p:spPr>
          <a:xfrm>
            <a:off x="512169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9" name="Text Placeholder 55"/>
          <p:cNvSpPr>
            <a:spLocks noGrp="1"/>
          </p:cNvSpPr>
          <p:nvPr>
            <p:ph type="body" sz="quarter" idx="76" hasCustomPrompt="1"/>
          </p:nvPr>
        </p:nvSpPr>
        <p:spPr>
          <a:xfrm>
            <a:off x="749521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60" name="Text Placeholder 55"/>
          <p:cNvSpPr>
            <a:spLocks noGrp="1"/>
          </p:cNvSpPr>
          <p:nvPr>
            <p:ph type="body" sz="quarter" idx="77" hasCustomPrompt="1"/>
          </p:nvPr>
        </p:nvSpPr>
        <p:spPr>
          <a:xfrm>
            <a:off x="9830007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61" name="Text Placeholder 55"/>
          <p:cNvSpPr>
            <a:spLocks noGrp="1"/>
          </p:cNvSpPr>
          <p:nvPr>
            <p:ph type="body" sz="quarter" idx="78" hasCustomPrompt="1"/>
          </p:nvPr>
        </p:nvSpPr>
        <p:spPr>
          <a:xfrm>
            <a:off x="4856316" y="5235889"/>
            <a:ext cx="3205901" cy="40275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9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76669F85-C355-4D69-92BD-15366C1D55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252" y="1321031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046C792C-3A07-40CB-AFA8-942F33DB28BD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571252" y="2496642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EC14BC6B-9EFC-4A89-87A6-A7FA62FAA4FC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571252" y="3676133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CCD01BA8-05D8-4DD2-8109-AE359BBFD9BE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5850803" y="1321031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8145275B-B034-451A-BF8F-1A1D7F2A9BD9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5850803" y="2496642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760F218-609C-4EF0-B081-E5377F5C7E4A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5850803" y="3676133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17E1BBB-39CA-4693-B949-BF361F1BFD2E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682722" y="18822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7F95D73-3A5D-49DF-B07D-4F463C59C9B9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1682722" y="305787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7206685F-6100-40EE-861E-8A4798E5F704}"/>
              </a:ext>
            </a:extLst>
          </p:cNvPr>
          <p:cNvSpPr>
            <a:spLocks noGrp="1"/>
          </p:cNvSpPr>
          <p:nvPr>
            <p:ph sz="quarter" idx="54" hasCustomPrompt="1"/>
          </p:nvPr>
        </p:nvSpPr>
        <p:spPr>
          <a:xfrm>
            <a:off x="1682722" y="4237368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92B07BE-17D6-485C-93A5-6DE8F7661FD9}"/>
              </a:ext>
            </a:extLst>
          </p:cNvPr>
          <p:cNvSpPr>
            <a:spLocks noGrp="1"/>
          </p:cNvSpPr>
          <p:nvPr>
            <p:ph sz="quarter" idx="57" hasCustomPrompt="1"/>
          </p:nvPr>
        </p:nvSpPr>
        <p:spPr>
          <a:xfrm>
            <a:off x="6988405" y="18822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2EDED9E-9472-481B-90F9-0C5476D2BF22}"/>
              </a:ext>
            </a:extLst>
          </p:cNvPr>
          <p:cNvSpPr>
            <a:spLocks noGrp="1"/>
          </p:cNvSpPr>
          <p:nvPr>
            <p:ph sz="quarter" idx="60" hasCustomPrompt="1"/>
          </p:nvPr>
        </p:nvSpPr>
        <p:spPr>
          <a:xfrm>
            <a:off x="6988405" y="305787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F1997D19-811A-436B-AF11-0AF92EB6946E}"/>
              </a:ext>
            </a:extLst>
          </p:cNvPr>
          <p:cNvSpPr>
            <a:spLocks noGrp="1"/>
          </p:cNvSpPr>
          <p:nvPr>
            <p:ph sz="quarter" idx="63" hasCustomPrompt="1"/>
          </p:nvPr>
        </p:nvSpPr>
        <p:spPr>
          <a:xfrm>
            <a:off x="6988405" y="4237368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73BBE9DB-259B-405D-BCB5-C0D2BC91985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65835" y="5148400"/>
            <a:ext cx="969264" cy="96926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3D9AEBE8-CA39-4F5A-B8B3-86C8DD7E5D13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4807607" y="5746933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E4811A7-6CE4-4FA8-9C21-4CBD74137B2E}"/>
              </a:ext>
            </a:extLst>
          </p:cNvPr>
          <p:cNvCxnSpPr>
            <a:cxnSpLocks/>
          </p:cNvCxnSpPr>
          <p:nvPr userDrawn="1"/>
        </p:nvCxnSpPr>
        <p:spPr>
          <a:xfrm flipH="1">
            <a:off x="386057" y="4892604"/>
            <a:ext cx="9372801" cy="439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1682722" y="1541415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64" hasCustomPrompt="1"/>
          </p:nvPr>
        </p:nvSpPr>
        <p:spPr>
          <a:xfrm>
            <a:off x="6988405" y="1541415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65" hasCustomPrompt="1"/>
          </p:nvPr>
        </p:nvSpPr>
        <p:spPr>
          <a:xfrm>
            <a:off x="1682722" y="273087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66" hasCustomPrompt="1"/>
          </p:nvPr>
        </p:nvSpPr>
        <p:spPr>
          <a:xfrm>
            <a:off x="6988405" y="273087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67" hasCustomPrompt="1"/>
          </p:nvPr>
        </p:nvSpPr>
        <p:spPr>
          <a:xfrm>
            <a:off x="1682722" y="391645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68" hasCustomPrompt="1"/>
          </p:nvPr>
        </p:nvSpPr>
        <p:spPr>
          <a:xfrm>
            <a:off x="6988405" y="391645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70" hasCustomPrompt="1"/>
          </p:nvPr>
        </p:nvSpPr>
        <p:spPr>
          <a:xfrm>
            <a:off x="4809176" y="5437814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7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, 3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FF80CD21-FDE3-41CC-8243-31200FEF5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055" y="1797512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A07E632-5376-4D41-AA0F-C693E65E9F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86055" y="4839855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9B497949-68F6-4133-94B8-6DC04CEEEA1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842492" y="3323786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335EC71-0BD8-466D-8FE6-F789EE5280E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842492" y="4839855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227DB97-B33A-4FDB-8DFC-8CF02555A520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842498" y="1402961"/>
            <a:ext cx="391545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C0FFF60-5228-47DD-B669-369842213A31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6063" y="1402961"/>
            <a:ext cx="3942877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5CD34AC-39A5-4BEF-B8FA-5CA0829057DA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697277" y="2431172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0C9686C1-D4A6-4329-A7C1-3582328DAC3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1697277" y="3921356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79CAECE0-A42B-48E3-8AB7-ED16A163E95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1697277" y="5411080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B83060B-447B-47AF-8651-090F9C69062D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6084263" y="2431172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AC314869-C824-45D4-8216-5495A40052AD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084263" y="3921356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F3BE62A4-45CA-48CC-B3ED-D03AAA86FD65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084263" y="5411080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6F2B8898-B161-4BB8-B191-A7C8DA13A5C6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842492" y="1797512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1EFF7BFA-4E51-455C-A7F6-E2E869152411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86055" y="3323786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A18194E-7C81-4DAE-9697-002127516575}"/>
              </a:ext>
            </a:extLst>
          </p:cNvPr>
          <p:cNvCxnSpPr/>
          <p:nvPr userDrawn="1"/>
        </p:nvCxnSpPr>
        <p:spPr>
          <a:xfrm>
            <a:off x="4585711" y="1797518"/>
            <a:ext cx="0" cy="416174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1709522" y="2095731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64" hasCustomPrompt="1"/>
          </p:nvPr>
        </p:nvSpPr>
        <p:spPr>
          <a:xfrm>
            <a:off x="6081962" y="209573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65" hasCustomPrompt="1"/>
          </p:nvPr>
        </p:nvSpPr>
        <p:spPr>
          <a:xfrm>
            <a:off x="1697277" y="361172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66" hasCustomPrompt="1"/>
          </p:nvPr>
        </p:nvSpPr>
        <p:spPr>
          <a:xfrm>
            <a:off x="6069717" y="3611727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67" hasCustomPrompt="1"/>
          </p:nvPr>
        </p:nvSpPr>
        <p:spPr>
          <a:xfrm>
            <a:off x="1697277" y="510276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68" hasCustomPrompt="1"/>
          </p:nvPr>
        </p:nvSpPr>
        <p:spPr>
          <a:xfrm>
            <a:off x="6069717" y="510276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22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E49A-F0EB-4D2F-ACAD-375D9D0FA841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72D27-F578-45A5-ABCD-A0454A3FA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0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1491C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7674F96A-CC65-411F-B905-E2CE66E65C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1231899"/>
            <a:ext cx="11176584" cy="45191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2pPr>
            <a:lvl3pPr marL="11430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3pPr>
            <a:lvl4pPr marL="16002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3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7996A9F-D92F-4F41-B94C-659347B0C0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6055" y="1542360"/>
            <a:ext cx="5696693" cy="429861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defRPr sz="1600"/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FCD3A01-4B91-4162-A452-A43740C9714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1927904"/>
              </p:ext>
            </p:extLst>
          </p:nvPr>
        </p:nvGraphicFramePr>
        <p:xfrm>
          <a:off x="7346731" y="2046392"/>
          <a:ext cx="4004441" cy="4000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0730A45-4832-40B7-870A-4C8578374496}"/>
              </a:ext>
            </a:extLst>
          </p:cNvPr>
          <p:cNvSpPr txBox="1">
            <a:spLocks/>
          </p:cNvSpPr>
          <p:nvPr userDrawn="1"/>
        </p:nvSpPr>
        <p:spPr>
          <a:xfrm>
            <a:off x="7346731" y="1490847"/>
            <a:ext cx="400444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A8DCC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4663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8663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90588" indent="-1968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6175" indent="-2428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chemeClr val="accent1"/>
                </a:solidFill>
              </a:rPr>
              <a:t>Chart title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89106E-E723-4B2B-A327-FCA0EB9391EF}"/>
              </a:ext>
            </a:extLst>
          </p:cNvPr>
          <p:cNvGrpSpPr/>
          <p:nvPr userDrawn="1"/>
        </p:nvGrpSpPr>
        <p:grpSpPr>
          <a:xfrm>
            <a:off x="7831040" y="693953"/>
            <a:ext cx="3638576" cy="361866"/>
            <a:chOff x="2823844" y="5676900"/>
            <a:chExt cx="3638576" cy="36186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75FA41B-ACC8-4135-AB5E-7C9230A1524B}"/>
                </a:ext>
              </a:extLst>
            </p:cNvPr>
            <p:cNvGrpSpPr/>
            <p:nvPr/>
          </p:nvGrpSpPr>
          <p:grpSpPr>
            <a:xfrm>
              <a:off x="2823844" y="5676900"/>
              <a:ext cx="840740" cy="361866"/>
              <a:chOff x="3746500" y="5676900"/>
              <a:chExt cx="840740" cy="36186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094E305-3AF7-47CB-93F5-39099B199541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B5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3E9CA2-98EA-4438-8449-0FD50939D277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1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157443B-82B2-45A1-835A-A796DE5946D3}"/>
                </a:ext>
              </a:extLst>
            </p:cNvPr>
            <p:cNvGrpSpPr/>
            <p:nvPr/>
          </p:nvGrpSpPr>
          <p:grpSpPr>
            <a:xfrm>
              <a:off x="3756456" y="5676900"/>
              <a:ext cx="840740" cy="361866"/>
              <a:chOff x="3746500" y="5676900"/>
              <a:chExt cx="840740" cy="36186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13FC467-091F-4CE0-9EF5-FDA350EE19E6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A8D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832D6C-904F-4189-953D-A515AC62515D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2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FA0BF0-A9BE-48A5-8842-4CC60EFA5D70}"/>
                </a:ext>
              </a:extLst>
            </p:cNvPr>
            <p:cNvGrpSpPr/>
            <p:nvPr/>
          </p:nvGrpSpPr>
          <p:grpSpPr>
            <a:xfrm>
              <a:off x="4689068" y="5676900"/>
              <a:ext cx="840740" cy="361866"/>
              <a:chOff x="3746500" y="5676900"/>
              <a:chExt cx="840740" cy="36186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E60754D-D7B6-4295-A7D5-1E1E1D9D181E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A0D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8D0BB9B-1579-40DE-8202-6DBAC2787223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3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EF2F85-B0BB-428E-AC20-012DEA61C6EA}"/>
                </a:ext>
              </a:extLst>
            </p:cNvPr>
            <p:cNvGrpSpPr/>
            <p:nvPr/>
          </p:nvGrpSpPr>
          <p:grpSpPr>
            <a:xfrm>
              <a:off x="5621680" y="5676900"/>
              <a:ext cx="840740" cy="361866"/>
              <a:chOff x="3746500" y="5676900"/>
              <a:chExt cx="840740" cy="36186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4068F1F-3BBD-487B-AC20-384AD66E4C52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D6D9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992CB5-1470-4A5A-B4F6-DF3EA6B40120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4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10730A45-4832-40B7-870A-4C8578374496}"/>
              </a:ext>
            </a:extLst>
          </p:cNvPr>
          <p:cNvSpPr txBox="1">
            <a:spLocks/>
          </p:cNvSpPr>
          <p:nvPr userDrawn="1"/>
        </p:nvSpPr>
        <p:spPr>
          <a:xfrm>
            <a:off x="465567" y="1366748"/>
            <a:ext cx="3081337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A8DCC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4663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8663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90588" indent="-1968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6175" indent="-2428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accent1"/>
                </a:solidFill>
              </a:rPr>
              <a:t>Chart title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711C26-BFF1-411E-A90C-83D7EDA7601A}"/>
              </a:ext>
            </a:extLst>
          </p:cNvPr>
          <p:cNvGrpSpPr/>
          <p:nvPr userDrawn="1"/>
        </p:nvGrpSpPr>
        <p:grpSpPr>
          <a:xfrm>
            <a:off x="8672029" y="594686"/>
            <a:ext cx="2705964" cy="361866"/>
            <a:chOff x="5119370" y="533640"/>
            <a:chExt cx="2705964" cy="36186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75FA41B-ACC8-4135-AB5E-7C9230A1524B}"/>
                </a:ext>
              </a:extLst>
            </p:cNvPr>
            <p:cNvGrpSpPr/>
            <p:nvPr/>
          </p:nvGrpSpPr>
          <p:grpSpPr>
            <a:xfrm>
              <a:off x="5119370" y="533640"/>
              <a:ext cx="840740" cy="361866"/>
              <a:chOff x="3746500" y="5676900"/>
              <a:chExt cx="840740" cy="36186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094E305-3AF7-47CB-93F5-39099B199541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B5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93E9CA2-98EA-4438-8449-0FD50939D277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1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157443B-82B2-45A1-835A-A796DE5946D3}"/>
                </a:ext>
              </a:extLst>
            </p:cNvPr>
            <p:cNvGrpSpPr/>
            <p:nvPr/>
          </p:nvGrpSpPr>
          <p:grpSpPr>
            <a:xfrm>
              <a:off x="6051982" y="533640"/>
              <a:ext cx="840740" cy="361866"/>
              <a:chOff x="3746500" y="5676900"/>
              <a:chExt cx="840740" cy="36186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13FC467-091F-4CE0-9EF5-FDA350EE19E6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5832D6C-904F-4189-953D-A515AC62515D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2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FA0BF0-A9BE-48A5-8842-4CC60EFA5D70}"/>
                </a:ext>
              </a:extLst>
            </p:cNvPr>
            <p:cNvGrpSpPr/>
            <p:nvPr/>
          </p:nvGrpSpPr>
          <p:grpSpPr>
            <a:xfrm>
              <a:off x="6984594" y="533640"/>
              <a:ext cx="840740" cy="361866"/>
              <a:chOff x="3746500" y="5676900"/>
              <a:chExt cx="840740" cy="361866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60754D-D7B6-4295-A7D5-1E1E1D9D181E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A0D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8D0BB9B-1579-40DE-8202-6DBAC2787223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3</a:t>
                </a:r>
              </a:p>
            </p:txBody>
          </p:sp>
        </p:grpSp>
      </p:grp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EED09D06-06A5-4F6D-BBDD-5245E2E0B6D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004442071"/>
              </p:ext>
            </p:extLst>
          </p:nvPr>
        </p:nvGraphicFramePr>
        <p:xfrm>
          <a:off x="386068" y="1778645"/>
          <a:ext cx="10991925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7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15442D63-23D4-4810-8344-3BDD156DD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3212" y="1855186"/>
            <a:ext cx="3066214" cy="3066212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3C80D94-5685-401D-A449-C7FAEE63487E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4019359" y="5596106"/>
            <a:ext cx="4173931" cy="2492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4019752" y="5160953"/>
            <a:ext cx="4173538" cy="47318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4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D921BA68-D3E6-4727-9892-BE8B4005B3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2883" y="2326057"/>
            <a:ext cx="2230487" cy="2230487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8B5691C-B98E-4AB9-9A3C-B5F09605850C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741736" y="5175669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E8CCFD-B34E-4C3E-BD13-604B32174E6B}"/>
              </a:ext>
            </a:extLst>
          </p:cNvPr>
          <p:cNvCxnSpPr>
            <a:cxnSpLocks/>
          </p:cNvCxnSpPr>
          <p:nvPr userDrawn="1"/>
        </p:nvCxnSpPr>
        <p:spPr>
          <a:xfrm>
            <a:off x="6099820" y="1709243"/>
            <a:ext cx="0" cy="453379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44" hasCustomPrompt="1"/>
          </p:nvPr>
        </p:nvSpPr>
        <p:spPr>
          <a:xfrm>
            <a:off x="2486197" y="4798009"/>
            <a:ext cx="3023858" cy="41707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D921BA68-D3E6-4727-9892-BE8B4005B39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7086271" y="2326057"/>
            <a:ext cx="2230487" cy="2230487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08B5691C-B98E-4AB9-9A3C-B5F09605850C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945124" y="5175669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47" hasCustomPrompt="1"/>
          </p:nvPr>
        </p:nvSpPr>
        <p:spPr>
          <a:xfrm>
            <a:off x="6689585" y="4798009"/>
            <a:ext cx="3023858" cy="41707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2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0C2543-7E9C-4DCB-9EDB-FBFC87FF1CE1}"/>
              </a:ext>
            </a:extLst>
          </p:cNvPr>
          <p:cNvCxnSpPr>
            <a:cxnSpLocks/>
          </p:cNvCxnSpPr>
          <p:nvPr userDrawn="1"/>
        </p:nvCxnSpPr>
        <p:spPr>
          <a:xfrm>
            <a:off x="6097853" y="1528066"/>
            <a:ext cx="0" cy="453379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313707" y="2854565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992677" y="365278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992677" y="3318642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Moderator Name</a:t>
            </a:r>
          </a:p>
        </p:txBody>
      </p:sp>
      <p:sp>
        <p:nvSpPr>
          <p:cNvPr id="32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584996" y="1966441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263966" y="27646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8263966" y="2430518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5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6584765" y="38255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8263735" y="4623815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8263735" y="4289676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4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7528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0A641A2-5000-46B1-BA47-38E2C32F816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283483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62822CD9-36BE-4FDE-BF88-DB5D9911F08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289435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B1224EA-A31E-4EF3-B051-1F22A627A8E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8140446" y="3757987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0938AA02-E207-4EA5-ADF4-DF3FAD2BCF4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597681" y="4749670"/>
            <a:ext cx="1645920" cy="164592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4E304A6-061C-454E-AA52-EBC92F010F81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6476061" y="5580128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2F6C1CA-6BA4-4E12-B474-EABF90D28DDE}"/>
              </a:ext>
            </a:extLst>
          </p:cNvPr>
          <p:cNvSpPr>
            <a:spLocks noGrp="1"/>
          </p:cNvSpPr>
          <p:nvPr>
            <p:ph sz="quarter" idx="50" hasCustomPrompt="1"/>
          </p:nvPr>
        </p:nvSpPr>
        <p:spPr>
          <a:xfrm>
            <a:off x="5134494" y="3781075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2128539" y="378107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55C9CA4-7723-45BB-98D0-986363B632D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788969" y="4361922"/>
            <a:ext cx="8638679" cy="1154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53" hasCustomPrompt="1"/>
          </p:nvPr>
        </p:nvSpPr>
        <p:spPr>
          <a:xfrm>
            <a:off x="2073275" y="3212310"/>
            <a:ext cx="2002895" cy="5924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54" hasCustomPrompt="1"/>
          </p:nvPr>
        </p:nvSpPr>
        <p:spPr>
          <a:xfrm>
            <a:off x="5106860" y="3212309"/>
            <a:ext cx="2002895" cy="5806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55" hasCustomPrompt="1"/>
          </p:nvPr>
        </p:nvSpPr>
        <p:spPr>
          <a:xfrm>
            <a:off x="8148304" y="3206585"/>
            <a:ext cx="2002895" cy="5806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6477630" y="521638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1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055" y="1566012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065025" y="2301164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CEC5AE-8C11-4366-A92A-A945C810C55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4572002" y="657999"/>
            <a:ext cx="0" cy="83718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86055" y="32486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2065025" y="398385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736620" y="1566012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7415590" y="2301164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2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5736620" y="32486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7415590" y="398385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5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801259" y="5093825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4480229" y="5844743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2065025" y="1959904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57" hasCustomPrompt="1"/>
          </p:nvPr>
        </p:nvSpPr>
        <p:spPr>
          <a:xfrm>
            <a:off x="2065025" y="364390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58" hasCustomPrompt="1"/>
          </p:nvPr>
        </p:nvSpPr>
        <p:spPr>
          <a:xfrm>
            <a:off x="7405621" y="364390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59" hasCustomPrompt="1"/>
          </p:nvPr>
        </p:nvSpPr>
        <p:spPr>
          <a:xfrm>
            <a:off x="7405621" y="195990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60" hasCustomPrompt="1"/>
          </p:nvPr>
        </p:nvSpPr>
        <p:spPr>
          <a:xfrm>
            <a:off x="4480229" y="5501606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1561593418,&quot;Placement&quot;:&quot;Footer&quot;}">
            <a:extLst>
              <a:ext uri="{FF2B5EF4-FFF2-40B4-BE49-F238E27FC236}">
                <a16:creationId xmlns:a16="http://schemas.microsoft.com/office/drawing/2014/main" id="{E7F7CD1C-A50D-40C1-9212-534E6C8844CF}"/>
              </a:ext>
            </a:extLst>
          </p:cNvPr>
          <p:cNvSpPr txBox="1"/>
          <p:nvPr userDrawn="1"/>
        </p:nvSpPr>
        <p:spPr>
          <a:xfrm>
            <a:off x="0" y="6618048"/>
            <a:ext cx="2130404" cy="23995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900">
                <a:solidFill>
                  <a:srgbClr val="0078D7"/>
                </a:solidFill>
                <a:latin typeface="Rockwell" panose="02060603020205020403" pitchFamily="18" charset="0"/>
              </a:rPr>
              <a:t>Information Classification: General</a:t>
            </a:r>
          </a:p>
        </p:txBody>
      </p:sp>
    </p:spTree>
    <p:extLst>
      <p:ext uri="{BB962C8B-B14F-4D97-AF65-F5344CB8AC3E}">
        <p14:creationId xmlns:p14="http://schemas.microsoft.com/office/powerpoint/2010/main" val="1163910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70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CF4B-AAC9-4D3E-902E-8D20E98AE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Income Models: The Power of Outsourcing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328CA0-D5E5-4925-B93A-5FD84EA2F737}"/>
              </a:ext>
            </a:extLst>
          </p:cNvPr>
          <p:cNvSpPr>
            <a:spLocks noGrp="1"/>
          </p:cNvSpPr>
          <p:nvPr>
            <p:ph sz="quarter" idx="43"/>
          </p:nvPr>
        </p:nvSpPr>
        <p:spPr>
          <a:xfrm>
            <a:off x="8175935" y="3533852"/>
            <a:ext cx="1947631" cy="867930"/>
          </a:xfrm>
        </p:spPr>
        <p:txBody>
          <a:bodyPr/>
          <a:lstStyle/>
          <a:p>
            <a:r>
              <a:rPr lang="en-GB" dirty="0"/>
              <a:t>Partner &amp; Managing Director, HighTower Blanke Schein Wealth Management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6C87E6-D81A-405E-8C2C-E15DFF1DC1C1}"/>
              </a:ext>
            </a:extLst>
          </p:cNvPr>
          <p:cNvSpPr>
            <a:spLocks noGrp="1"/>
          </p:cNvSpPr>
          <p:nvPr>
            <p:ph sz="quarter" idx="48"/>
          </p:nvPr>
        </p:nvSpPr>
        <p:spPr>
          <a:xfrm>
            <a:off x="6419915" y="5556065"/>
            <a:ext cx="2130528" cy="480131"/>
          </a:xfrm>
        </p:spPr>
        <p:txBody>
          <a:bodyPr/>
          <a:lstStyle/>
          <a:p>
            <a:r>
              <a:rPr lang="en-GB" dirty="0"/>
              <a:t>Head of ETF Coverage, Bloomberg News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A2FA61B-3B28-4A69-ACB7-BF175FFFDE24}"/>
              </a:ext>
            </a:extLst>
          </p:cNvPr>
          <p:cNvSpPr>
            <a:spLocks noGrp="1"/>
          </p:cNvSpPr>
          <p:nvPr>
            <p:ph sz="quarter" idx="50"/>
          </p:nvPr>
        </p:nvSpPr>
        <p:spPr>
          <a:xfrm>
            <a:off x="5134494" y="3781075"/>
            <a:ext cx="2236853" cy="674031"/>
          </a:xfrm>
        </p:spPr>
        <p:txBody>
          <a:bodyPr/>
          <a:lstStyle/>
          <a:p>
            <a:r>
              <a:rPr lang="en-GB" dirty="0"/>
              <a:t>Founder &amp; Wealth Manager, Beta Wealth Group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996F969-CCF9-469A-94E2-1697D5D707A0}"/>
              </a:ext>
            </a:extLst>
          </p:cNvPr>
          <p:cNvSpPr>
            <a:spLocks noGrp="1"/>
          </p:cNvSpPr>
          <p:nvPr>
            <p:ph sz="quarter" idx="52"/>
          </p:nvPr>
        </p:nvSpPr>
        <p:spPr>
          <a:xfrm>
            <a:off x="2128539" y="3781076"/>
            <a:ext cx="2355229" cy="674031"/>
          </a:xfrm>
        </p:spPr>
        <p:txBody>
          <a:bodyPr/>
          <a:lstStyle/>
          <a:p>
            <a:r>
              <a:rPr lang="en-GB" dirty="0"/>
              <a:t>Chief Investment Officer, Clark Capital Management Group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B5518C6-71CC-45C6-8DCF-A723CC476A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GB" dirty="0"/>
              <a:t>Sean Clark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94E7A0-0C73-4A6E-B20A-BE54A7B0E1A8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GB" dirty="0"/>
              <a:t>Jodi Vleck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EEF3C48-2E3D-41E6-9411-7AAE27A80813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en-GB" dirty="0"/>
              <a:t>Robert Schein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5ACEF3-BC6C-4203-9DFE-F5FDE6B625D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lang="en-GB" dirty="0"/>
              <a:t>Rachel Evans</a:t>
            </a:r>
          </a:p>
        </p:txBody>
      </p:sp>
      <p:pic>
        <p:nvPicPr>
          <p:cNvPr id="15" name="Picture 6" descr="File upload preview">
            <a:extLst>
              <a:ext uri="{FF2B5EF4-FFF2-40B4-BE49-F238E27FC236}">
                <a16:creationId xmlns:a16="http://schemas.microsoft.com/office/drawing/2014/main" id="{9A08DF1E-5178-4F27-BB33-D79FC717F4F5}"/>
              </a:ext>
            </a:extLst>
          </p:cNvPr>
          <p:cNvPicPr>
            <a:picLocks noGrp="1" noChangeAspect="1" noChangeArrowheads="1"/>
          </p:cNvPicPr>
          <p:nvPr>
            <p:ph type="pic" sz="quarter" idx="4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1427163"/>
            <a:ext cx="1649413" cy="164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ile upload preview">
            <a:extLst>
              <a:ext uri="{FF2B5EF4-FFF2-40B4-BE49-F238E27FC236}">
                <a16:creationId xmlns:a16="http://schemas.microsoft.com/office/drawing/2014/main" id="{8E230EA5-7223-472E-8D84-7CE1892E694D}"/>
              </a:ext>
            </a:extLst>
          </p:cNvPr>
          <p:cNvPicPr>
            <a:picLocks noGrp="1" noChangeAspect="1" noChangeArrowheads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ile upload preview">
            <a:extLst>
              <a:ext uri="{FF2B5EF4-FFF2-40B4-BE49-F238E27FC236}">
                <a16:creationId xmlns:a16="http://schemas.microsoft.com/office/drawing/2014/main" id="{7C58547A-9043-40C4-85ED-9476D73C6DCB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File upload preview">
            <a:extLst>
              <a:ext uri="{FF2B5EF4-FFF2-40B4-BE49-F238E27FC236}">
                <a16:creationId xmlns:a16="http://schemas.microsoft.com/office/drawing/2014/main" id="{244864A2-FDDB-44E4-B671-9FF00AF4E4B7}"/>
              </a:ext>
            </a:extLst>
          </p:cNvPr>
          <p:cNvPicPr>
            <a:picLocks noGrp="1" noChangeAspect="1" noChangeArrowheads="1"/>
          </p:cNvPicPr>
          <p:nvPr>
            <p:ph type="pic" sz="quarter" idx="3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173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Income Models: The Power of Outsourcing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1491CF"/>
                </a:solidFill>
              </a:rPr>
              <a:t>The case for model portfolios </a:t>
            </a:r>
          </a:p>
          <a:p>
            <a:r>
              <a:rPr lang="en-US" sz="3600" dirty="0">
                <a:solidFill>
                  <a:srgbClr val="1491CF"/>
                </a:solidFill>
              </a:rPr>
              <a:t>What to consider when constructing a model </a:t>
            </a:r>
          </a:p>
          <a:p>
            <a:r>
              <a:rPr lang="en-US" sz="3600" dirty="0">
                <a:solidFill>
                  <a:srgbClr val="1491CF"/>
                </a:solidFill>
              </a:rPr>
              <a:t>How to choose between third-party providers</a:t>
            </a:r>
          </a:p>
          <a:p>
            <a:r>
              <a:rPr lang="en-US" sz="3600" dirty="0">
                <a:solidFill>
                  <a:srgbClr val="1491CF"/>
                </a:solidFill>
              </a:rPr>
              <a:t>When to customize a model – or overhaul it </a:t>
            </a:r>
            <a:endParaRPr lang="en-GB" sz="3600" dirty="0">
              <a:solidFill>
                <a:srgbClr val="1491C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12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xed Income 2019 Interstitials v2_Page_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5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CF4B-AAC9-4D3E-902E-8D20E98AE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Fixed Income Models: The Power of Outsourcing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328CA0-D5E5-4925-B93A-5FD84EA2F737}"/>
              </a:ext>
            </a:extLst>
          </p:cNvPr>
          <p:cNvSpPr>
            <a:spLocks noGrp="1"/>
          </p:cNvSpPr>
          <p:nvPr>
            <p:ph sz="quarter" idx="43"/>
          </p:nvPr>
        </p:nvSpPr>
        <p:spPr>
          <a:xfrm>
            <a:off x="8175935" y="3533852"/>
            <a:ext cx="1947631" cy="867930"/>
          </a:xfrm>
        </p:spPr>
        <p:txBody>
          <a:bodyPr/>
          <a:lstStyle/>
          <a:p>
            <a:r>
              <a:rPr lang="en-GB" dirty="0"/>
              <a:t>Partner &amp; Managing Director, HighTower Blanke Schein Wealth Management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D6C87E6-D81A-405E-8C2C-E15DFF1DC1C1}"/>
              </a:ext>
            </a:extLst>
          </p:cNvPr>
          <p:cNvSpPr>
            <a:spLocks noGrp="1"/>
          </p:cNvSpPr>
          <p:nvPr>
            <p:ph sz="quarter" idx="48"/>
          </p:nvPr>
        </p:nvSpPr>
        <p:spPr>
          <a:xfrm>
            <a:off x="6419915" y="5556065"/>
            <a:ext cx="2130528" cy="480131"/>
          </a:xfrm>
        </p:spPr>
        <p:txBody>
          <a:bodyPr/>
          <a:lstStyle/>
          <a:p>
            <a:r>
              <a:rPr lang="en-GB" dirty="0"/>
              <a:t>Head of ETF Coverage, Bloomberg News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A2FA61B-3B28-4A69-ACB7-BF175FFFDE24}"/>
              </a:ext>
            </a:extLst>
          </p:cNvPr>
          <p:cNvSpPr>
            <a:spLocks noGrp="1"/>
          </p:cNvSpPr>
          <p:nvPr>
            <p:ph sz="quarter" idx="50"/>
          </p:nvPr>
        </p:nvSpPr>
        <p:spPr>
          <a:xfrm>
            <a:off x="5134494" y="3781075"/>
            <a:ext cx="2236853" cy="674031"/>
          </a:xfrm>
        </p:spPr>
        <p:txBody>
          <a:bodyPr/>
          <a:lstStyle/>
          <a:p>
            <a:r>
              <a:rPr lang="en-GB" dirty="0"/>
              <a:t>Founder &amp; Wealth Manager, Beta Wealth Group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996F969-CCF9-469A-94E2-1697D5D707A0}"/>
              </a:ext>
            </a:extLst>
          </p:cNvPr>
          <p:cNvSpPr>
            <a:spLocks noGrp="1"/>
          </p:cNvSpPr>
          <p:nvPr>
            <p:ph sz="quarter" idx="52"/>
          </p:nvPr>
        </p:nvSpPr>
        <p:spPr>
          <a:xfrm>
            <a:off x="2128539" y="3781076"/>
            <a:ext cx="2355229" cy="674031"/>
          </a:xfrm>
        </p:spPr>
        <p:txBody>
          <a:bodyPr/>
          <a:lstStyle/>
          <a:p>
            <a:r>
              <a:rPr lang="en-GB" dirty="0"/>
              <a:t>Chief Investment Officer, Clark Capital Management Group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B5518C6-71CC-45C6-8DCF-A723CC476A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GB" dirty="0"/>
              <a:t>Sean Clark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294E7A0-0C73-4A6E-B20A-BE54A7B0E1A8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GB" dirty="0"/>
              <a:t>Jodi Vleck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EEF3C48-2E3D-41E6-9411-7AAE27A80813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en-GB" dirty="0"/>
              <a:t>Robert Schein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85ACEF3-BC6C-4203-9DFE-F5FDE6B625D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lang="en-GB" dirty="0"/>
              <a:t>Rachel Evans</a:t>
            </a:r>
          </a:p>
        </p:txBody>
      </p:sp>
      <p:pic>
        <p:nvPicPr>
          <p:cNvPr id="15" name="Picture 6" descr="File upload preview">
            <a:extLst>
              <a:ext uri="{FF2B5EF4-FFF2-40B4-BE49-F238E27FC236}">
                <a16:creationId xmlns:a16="http://schemas.microsoft.com/office/drawing/2014/main" id="{9A08DF1E-5178-4F27-BB33-D79FC717F4F5}"/>
              </a:ext>
            </a:extLst>
          </p:cNvPr>
          <p:cNvPicPr>
            <a:picLocks noGrp="1" noChangeAspect="1" noChangeArrowheads="1"/>
          </p:cNvPicPr>
          <p:nvPr>
            <p:ph type="pic" sz="quarter" idx="4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1427163"/>
            <a:ext cx="1649413" cy="164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ile upload preview">
            <a:extLst>
              <a:ext uri="{FF2B5EF4-FFF2-40B4-BE49-F238E27FC236}">
                <a16:creationId xmlns:a16="http://schemas.microsoft.com/office/drawing/2014/main" id="{8E230EA5-7223-472E-8D84-7CE1892E694D}"/>
              </a:ext>
            </a:extLst>
          </p:cNvPr>
          <p:cNvPicPr>
            <a:picLocks noGrp="1" noChangeAspect="1" noChangeArrowheads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ile upload preview">
            <a:extLst>
              <a:ext uri="{FF2B5EF4-FFF2-40B4-BE49-F238E27FC236}">
                <a16:creationId xmlns:a16="http://schemas.microsoft.com/office/drawing/2014/main" id="{7C58547A-9043-40C4-85ED-9476D73C6DCB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File upload preview">
            <a:extLst>
              <a:ext uri="{FF2B5EF4-FFF2-40B4-BE49-F238E27FC236}">
                <a16:creationId xmlns:a16="http://schemas.microsoft.com/office/drawing/2014/main" id="{244864A2-FDDB-44E4-B671-9FF00AF4E4B7}"/>
              </a:ext>
            </a:extLst>
          </p:cNvPr>
          <p:cNvPicPr>
            <a:picLocks noGrp="1" noChangeAspect="1" noChangeArrowheads="1"/>
          </p:cNvPicPr>
          <p:nvPr>
            <p:ph type="pic" sz="quarter" idx="3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171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side ETFs Canada">
      <a:dk1>
        <a:sysClr val="windowText" lastClr="000000"/>
      </a:dk1>
      <a:lt1>
        <a:sysClr val="window" lastClr="FFFFFF"/>
      </a:lt1>
      <a:dk2>
        <a:srgbClr val="148ECB"/>
      </a:dk2>
      <a:lt2>
        <a:srgbClr val="FFFFFF"/>
      </a:lt2>
      <a:accent1>
        <a:srgbClr val="148ECB"/>
      </a:accent1>
      <a:accent2>
        <a:srgbClr val="EB2D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Custom 1">
      <a:majorFont>
        <a:latin typeface="Robo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4B03D94CCE1C4B995F05064804B2B7" ma:contentTypeVersion="12" ma:contentTypeDescription="Create a new document." ma:contentTypeScope="" ma:versionID="ac824fd064c1f4b913520890185003ba">
  <xsd:schema xmlns:xsd="http://www.w3.org/2001/XMLSchema" xmlns:xs="http://www.w3.org/2001/XMLSchema" xmlns:p="http://schemas.microsoft.com/office/2006/metadata/properties" xmlns:ns2="51962ae8-95ce-4213-8245-cc32f92ff112" xmlns:ns3="c86eed18-56a7-4445-9e71-9ceaf6f16aa0" targetNamespace="http://schemas.microsoft.com/office/2006/metadata/properties" ma:root="true" ma:fieldsID="c0e55a4dabc728781b77a8b2bd5786b6" ns2:_="" ns3:_="">
    <xsd:import namespace="51962ae8-95ce-4213-8245-cc32f92ff112"/>
    <xsd:import namespace="c86eed18-56a7-4445-9e71-9ceaf6f16a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2ae8-95ce-4213-8245-cc32f92ff1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eed18-56a7-4445-9e71-9ceaf6f16aa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557040-C0D7-4434-971A-E0D9E10F9359}"/>
</file>

<file path=customXml/itemProps2.xml><?xml version="1.0" encoding="utf-8"?>
<ds:datastoreItem xmlns:ds="http://schemas.openxmlformats.org/officeDocument/2006/customXml" ds:itemID="{163FE34E-5BEB-4D3D-8363-2C8767524D78}">
  <ds:schemaRefs>
    <ds:schemaRef ds:uri="http://schemas.microsoft.com/office/2006/documentManagement/types"/>
    <ds:schemaRef ds:uri="http://purl.org/dc/terms/"/>
    <ds:schemaRef ds:uri="3643a2e2-9de7-47c4-8490-eb17b0020d7d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5797da00-b9a4-433d-86c3-a0b50a39355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5A8629D-9871-4CA6-8A9C-C5F0981675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133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Roboto</vt:lpstr>
      <vt:lpstr>Roboto Black</vt:lpstr>
      <vt:lpstr>Rockwell</vt:lpstr>
      <vt:lpstr>Office Theme</vt:lpstr>
      <vt:lpstr>PowerPoint Presentation</vt:lpstr>
      <vt:lpstr>Fixed Income Models: The Power of Outsourcing</vt:lpstr>
      <vt:lpstr>Fixed Income Models: The Power of Outsourcing</vt:lpstr>
      <vt:lpstr>PowerPoint Presentation</vt:lpstr>
      <vt:lpstr>Fixed Income Models: The Power of Outsourcing</vt:lpstr>
    </vt:vector>
  </TitlesOfParts>
  <Company>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ælx</dc:creator>
  <cp:lastModifiedBy>Jack, Alison</cp:lastModifiedBy>
  <cp:revision>32</cp:revision>
  <dcterms:created xsi:type="dcterms:W3CDTF">2018-05-15T08:44:31Z</dcterms:created>
  <dcterms:modified xsi:type="dcterms:W3CDTF">2019-11-07T14:43:08Z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81c070e-054b-4d1c-ba4c-fc70b099192e_Enabled">
    <vt:lpwstr>True</vt:lpwstr>
  </property>
  <property fmtid="{D5CDD505-2E9C-101B-9397-08002B2CF9AE}" pid="3" name="MSIP_Label_181c070e-054b-4d1c-ba4c-fc70b099192e_SiteId">
    <vt:lpwstr>2567d566-604c-408a-8a60-55d0dc9d9d6b</vt:lpwstr>
  </property>
  <property fmtid="{D5CDD505-2E9C-101B-9397-08002B2CF9AE}" pid="4" name="MSIP_Label_181c070e-054b-4d1c-ba4c-fc70b099192e_Owner">
    <vt:lpwstr>Kristen.Ishee@informa.com</vt:lpwstr>
  </property>
  <property fmtid="{D5CDD505-2E9C-101B-9397-08002B2CF9AE}" pid="5" name="MSIP_Label_181c070e-054b-4d1c-ba4c-fc70b099192e_SetDate">
    <vt:lpwstr>2019-10-08T13:30:40.2896875Z</vt:lpwstr>
  </property>
  <property fmtid="{D5CDD505-2E9C-101B-9397-08002B2CF9AE}" pid="6" name="MSIP_Label_181c070e-054b-4d1c-ba4c-fc70b099192e_Name">
    <vt:lpwstr>General</vt:lpwstr>
  </property>
  <property fmtid="{D5CDD505-2E9C-101B-9397-08002B2CF9AE}" pid="7" name="MSIP_Label_181c070e-054b-4d1c-ba4c-fc70b099192e_Application">
    <vt:lpwstr>Microsoft Azure Information Protection</vt:lpwstr>
  </property>
  <property fmtid="{D5CDD505-2E9C-101B-9397-08002B2CF9AE}" pid="8" name="MSIP_Label_181c070e-054b-4d1c-ba4c-fc70b099192e_ActionId">
    <vt:lpwstr>79562bbc-a0ad-446d-a66d-c4d76e79d31a</vt:lpwstr>
  </property>
  <property fmtid="{D5CDD505-2E9C-101B-9397-08002B2CF9AE}" pid="9" name="MSIP_Label_181c070e-054b-4d1c-ba4c-fc70b099192e_Extended_MSFT_Method">
    <vt:lpwstr>Automatic</vt:lpwstr>
  </property>
  <property fmtid="{D5CDD505-2E9C-101B-9397-08002B2CF9AE}" pid="10" name="MSIP_Label_2bbab825-a111-45e4-86a1-18cee0005896_Enabled">
    <vt:lpwstr>True</vt:lpwstr>
  </property>
  <property fmtid="{D5CDD505-2E9C-101B-9397-08002B2CF9AE}" pid="11" name="MSIP_Label_2bbab825-a111-45e4-86a1-18cee0005896_SiteId">
    <vt:lpwstr>2567d566-604c-408a-8a60-55d0dc9d9d6b</vt:lpwstr>
  </property>
  <property fmtid="{D5CDD505-2E9C-101B-9397-08002B2CF9AE}" pid="12" name="MSIP_Label_2bbab825-a111-45e4-86a1-18cee0005896_Owner">
    <vt:lpwstr>Kristen.Ishee@informa.com</vt:lpwstr>
  </property>
  <property fmtid="{D5CDD505-2E9C-101B-9397-08002B2CF9AE}" pid="13" name="MSIP_Label_2bbab825-a111-45e4-86a1-18cee0005896_SetDate">
    <vt:lpwstr>2019-10-08T13:30:40.2896875Z</vt:lpwstr>
  </property>
  <property fmtid="{D5CDD505-2E9C-101B-9397-08002B2CF9AE}" pid="14" name="MSIP_Label_2bbab825-a111-45e4-86a1-18cee0005896_Name">
    <vt:lpwstr>Un-restricted</vt:lpwstr>
  </property>
  <property fmtid="{D5CDD505-2E9C-101B-9397-08002B2CF9AE}" pid="15" name="MSIP_Label_2bbab825-a111-45e4-86a1-18cee0005896_Application">
    <vt:lpwstr>Microsoft Azure Information Protection</vt:lpwstr>
  </property>
  <property fmtid="{D5CDD505-2E9C-101B-9397-08002B2CF9AE}" pid="16" name="MSIP_Label_2bbab825-a111-45e4-86a1-18cee0005896_ActionId">
    <vt:lpwstr>79562bbc-a0ad-446d-a66d-c4d76e79d31a</vt:lpwstr>
  </property>
  <property fmtid="{D5CDD505-2E9C-101B-9397-08002B2CF9AE}" pid="17" name="MSIP_Label_2bbab825-a111-45e4-86a1-18cee0005896_Parent">
    <vt:lpwstr>181c070e-054b-4d1c-ba4c-fc70b099192e</vt:lpwstr>
  </property>
  <property fmtid="{D5CDD505-2E9C-101B-9397-08002B2CF9AE}" pid="18" name="MSIP_Label_2bbab825-a111-45e4-86a1-18cee0005896_Extended_MSFT_Method">
    <vt:lpwstr>Automatic</vt:lpwstr>
  </property>
  <property fmtid="{D5CDD505-2E9C-101B-9397-08002B2CF9AE}" pid="19" name="Sensitivity">
    <vt:lpwstr>General Un-restricted</vt:lpwstr>
  </property>
  <property fmtid="{D5CDD505-2E9C-101B-9397-08002B2CF9AE}" pid="20" name="ContentTypeId">
    <vt:lpwstr>0x0101000D4B03D94CCE1C4B995F05064804B2B7</vt:lpwstr>
  </property>
</Properties>
</file>