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2.xml" ContentType="application/vnd.openxmlformats-officedocument.them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rawings/drawing1.xml" ContentType="application/vnd.openxmlformats-officedocument.drawingml.chartshapes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sldIdLst>
    <p:sldId id="256" r:id="rId5"/>
    <p:sldId id="1056" r:id="rId6"/>
    <p:sldId id="257" r:id="rId7"/>
    <p:sldId id="1054" r:id="rId8"/>
    <p:sldId id="1055" r:id="rId9"/>
    <p:sldId id="1053" r:id="rId10"/>
    <p:sldId id="1059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91CF"/>
    <a:srgbClr val="A0DA57"/>
    <a:srgbClr val="D6D9E1"/>
    <a:srgbClr val="1B54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03" d="100"/>
          <a:sy n="103" d="100"/>
        </p:scale>
        <p:origin x="138" y="3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chartUserShapes" Target="../drawings/drawing1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janus.cap\groups$\Fixed_Income\Kerschner\Conferences\Inside%20Fixed%20Income%20Nov%202019\Agg%20data.xls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2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B45-4580-BB3E-E50292307D68}"/>
              </c:ext>
            </c:extLst>
          </c:dPt>
          <c:dPt>
            <c:idx val="1"/>
            <c:bubble3D val="0"/>
            <c:spPr>
              <a:solidFill>
                <a:srgbClr val="1B54A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B45-4580-BB3E-E50292307D68}"/>
              </c:ext>
            </c:extLst>
          </c:dPt>
          <c:dPt>
            <c:idx val="2"/>
            <c:bubble3D val="0"/>
            <c:spPr>
              <a:solidFill>
                <a:srgbClr val="A0DA57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B45-4580-BB3E-E50292307D68}"/>
              </c:ext>
            </c:extLst>
          </c:dPt>
          <c:dPt>
            <c:idx val="3"/>
            <c:bubble3D val="0"/>
            <c:spPr>
              <a:solidFill>
                <a:srgbClr val="D6D9E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B45-4580-BB3E-E50292307D68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B45-4580-BB3E-E50292307D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3.2</c:v>
                </c:pt>
                <c:pt idx="5">
                  <c:v>8.5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329-4503-8095-F607790CC35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1B54A8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2.7</c:v>
                </c:pt>
                <c:pt idx="5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329-4503-8095-F607790CC35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A0DA57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A0DA5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329-4503-8095-F607790CC35D}"/>
              </c:ext>
            </c:extLst>
          </c:dPt>
          <c:dPt>
            <c:idx val="1"/>
            <c:invertIfNegative val="0"/>
            <c:bubble3D val="0"/>
            <c:spPr>
              <a:solidFill>
                <a:srgbClr val="A0DA5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9329-4503-8095-F607790CC35D}"/>
              </c:ext>
            </c:extLst>
          </c:dPt>
          <c:dPt>
            <c:idx val="2"/>
            <c:invertIfNegative val="0"/>
            <c:bubble3D val="0"/>
            <c:spPr>
              <a:solidFill>
                <a:srgbClr val="A0DA5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9329-4503-8095-F607790CC35D}"/>
              </c:ext>
            </c:extLst>
          </c:dPt>
          <c:dPt>
            <c:idx val="3"/>
            <c:invertIfNegative val="0"/>
            <c:bubble3D val="0"/>
            <c:spPr>
              <a:solidFill>
                <a:srgbClr val="A0DA5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9329-4503-8095-F607790CC35D}"/>
              </c:ext>
            </c:extLst>
          </c:dPt>
          <c:dPt>
            <c:idx val="4"/>
            <c:invertIfNegative val="0"/>
            <c:bubble3D val="0"/>
            <c:spPr>
              <a:solidFill>
                <a:srgbClr val="A0DA5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9329-4503-8095-F607790CC35D}"/>
              </c:ext>
            </c:extLst>
          </c:dPt>
          <c:dPt>
            <c:idx val="5"/>
            <c:invertIfNegative val="0"/>
            <c:bubble3D val="0"/>
            <c:spPr>
              <a:solidFill>
                <a:srgbClr val="A0DA5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9329-4503-8095-F607790CC35D}"/>
              </c:ext>
            </c:extLst>
          </c:dPt>
          <c:cat>
            <c:strRef>
              <c:f>Sheet1!$A$2:$A$7</c:f>
              <c:strCache>
                <c:ptCount val="6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9329-4503-8095-F607790CC3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32214264"/>
        <c:axId val="432214592"/>
      </c:barChart>
      <c:catAx>
        <c:axId val="432214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2214592"/>
        <c:crosses val="autoZero"/>
        <c:auto val="1"/>
        <c:lblAlgn val="ctr"/>
        <c:lblOffset val="100"/>
        <c:noMultiLvlLbl val="0"/>
      </c:catAx>
      <c:valAx>
        <c:axId val="432214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22142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Net issuance of bond ETFs</c:v>
                </c:pt>
              </c:strCache>
            </c:strRef>
          </c:tx>
          <c:spPr>
            <a:solidFill>
              <a:srgbClr val="1491C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rgbClr val="1B54A8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Sheet1!$A$2:$A$11</c:f>
              <c:strCache>
                <c:ptCount val="10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2019*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30</c:v>
                </c:pt>
                <c:pt idx="1">
                  <c:v>46</c:v>
                </c:pt>
                <c:pt idx="2">
                  <c:v>52</c:v>
                </c:pt>
                <c:pt idx="3">
                  <c:v>12</c:v>
                </c:pt>
                <c:pt idx="4">
                  <c:v>51</c:v>
                </c:pt>
                <c:pt idx="5">
                  <c:v>55</c:v>
                </c:pt>
                <c:pt idx="6">
                  <c:v>84</c:v>
                </c:pt>
                <c:pt idx="7">
                  <c:v>121</c:v>
                </c:pt>
                <c:pt idx="8">
                  <c:v>98</c:v>
                </c:pt>
                <c:pt idx="9">
                  <c:v>117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AD9-4C3B-B0ED-6E8A391916A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31"/>
        <c:overlap val="-27"/>
        <c:axId val="1228651887"/>
        <c:axId val="1060067807"/>
      </c:barChart>
      <c:catAx>
        <c:axId val="122865188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60067807"/>
        <c:crosses val="autoZero"/>
        <c:auto val="1"/>
        <c:lblAlgn val="ctr"/>
        <c:lblOffset val="100"/>
        <c:noMultiLvlLbl val="0"/>
      </c:catAx>
      <c:valAx>
        <c:axId val="1060067807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22865188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/>
          </a:solidFill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rgbClr val="1491C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rgbClr val="1B54A8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Government</c:v>
                </c:pt>
                <c:pt idx="1">
                  <c:v>IG Corporate</c:v>
                </c:pt>
                <c:pt idx="2">
                  <c:v>High Yield</c:v>
                </c:pt>
                <c:pt idx="3">
                  <c:v>International</c:v>
                </c:pt>
                <c:pt idx="4">
                  <c:v>Municipal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58</c:v>
                </c:pt>
                <c:pt idx="1">
                  <c:v>37</c:v>
                </c:pt>
                <c:pt idx="2">
                  <c:v>-12</c:v>
                </c:pt>
                <c:pt idx="3">
                  <c:v>7</c:v>
                </c:pt>
                <c:pt idx="4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68E-450D-B0B3-7ACD4BA9083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2019*</c:v>
                </c:pt>
              </c:strCache>
            </c:strRef>
          </c:tx>
          <c:spPr>
            <a:solidFill>
              <a:srgbClr val="1B54A8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rgbClr val="1B54A8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Government</c:v>
                </c:pt>
                <c:pt idx="1">
                  <c:v>IG Corporate</c:v>
                </c:pt>
                <c:pt idx="2">
                  <c:v>High Yield</c:v>
                </c:pt>
                <c:pt idx="3">
                  <c:v>International</c:v>
                </c:pt>
                <c:pt idx="4">
                  <c:v>Municipal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36</c:v>
                </c:pt>
                <c:pt idx="1">
                  <c:v>36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68E-450D-B0B3-7ACD4BA908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49"/>
        <c:overlap val="-27"/>
        <c:axId val="1065641567"/>
        <c:axId val="421489711"/>
      </c:barChart>
      <c:catAx>
        <c:axId val="106564156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1489711"/>
        <c:crosses val="autoZero"/>
        <c:auto val="1"/>
        <c:lblAlgn val="ctr"/>
        <c:lblOffset val="100"/>
        <c:noMultiLvlLbl val="0"/>
      </c:catAx>
      <c:valAx>
        <c:axId val="42148971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06564156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8.472943065975189E-3"/>
          <c:y val="1.9950124688279301E-2"/>
          <c:w val="0.13505636234100396"/>
          <c:h val="7.620607274464756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3287058239136952E-2"/>
          <c:y val="0.11186211144816328"/>
          <c:w val="0.99841175312690789"/>
          <c:h val="0.69600987679376269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Cumulative net flows to bond mutual funds and bond ETFs (left scale)¹</c:v>
                </c:pt>
              </c:strCache>
            </c:strRef>
          </c:tx>
          <c:spPr>
            <a:ln w="28575" cap="rnd">
              <a:solidFill>
                <a:srgbClr val="1B54A8"/>
              </a:solidFill>
              <a:round/>
            </a:ln>
            <a:effectLst/>
          </c:spPr>
          <c:marker>
            <c:symbol val="none"/>
          </c:marker>
          <c:dLbls>
            <c:dLbl>
              <c:idx val="35"/>
              <c:layout>
                <c:manualLayout>
                  <c:x val="-2.064720935019693E-2"/>
                  <c:y val="-4.2957287940671586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$</a:t>
                    </a:r>
                    <a:fld id="{58177185-DC6B-49C8-BA59-DA519CF20B82}" type="VALUE">
                      <a:rPr lang="en-US" smtClean="0"/>
                      <a:pPr/>
                      <a:t>[VALUE]</a:t>
                    </a:fld>
                    <a:r>
                      <a:rPr lang="en-US" dirty="0"/>
                      <a:t> trillion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9B5B-45AB-AC28-75FFD8FF193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3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Sheet1!$A$2:$A$48</c:f>
              <c:numCache>
                <c:formatCode>General</c:formatCode>
                <c:ptCount val="47"/>
                <c:pt idx="0">
                  <c:v>1984</c:v>
                </c:pt>
                <c:pt idx="1">
                  <c:v>1985</c:v>
                </c:pt>
                <c:pt idx="2">
                  <c:v>1986</c:v>
                </c:pt>
                <c:pt idx="3">
                  <c:v>1987</c:v>
                </c:pt>
                <c:pt idx="4">
                  <c:v>1988</c:v>
                </c:pt>
                <c:pt idx="5">
                  <c:v>1989</c:v>
                </c:pt>
                <c:pt idx="6">
                  <c:v>1990</c:v>
                </c:pt>
                <c:pt idx="7">
                  <c:v>1991</c:v>
                </c:pt>
                <c:pt idx="8">
                  <c:v>1992</c:v>
                </c:pt>
                <c:pt idx="9">
                  <c:v>1993</c:v>
                </c:pt>
                <c:pt idx="10">
                  <c:v>1994</c:v>
                </c:pt>
                <c:pt idx="11">
                  <c:v>1995</c:v>
                </c:pt>
                <c:pt idx="12">
                  <c:v>1996</c:v>
                </c:pt>
                <c:pt idx="13">
                  <c:v>1997</c:v>
                </c:pt>
                <c:pt idx="14">
                  <c:v>1998</c:v>
                </c:pt>
                <c:pt idx="15">
                  <c:v>1999</c:v>
                </c:pt>
                <c:pt idx="16">
                  <c:v>2000</c:v>
                </c:pt>
                <c:pt idx="17">
                  <c:v>2001</c:v>
                </c:pt>
                <c:pt idx="18">
                  <c:v>2002</c:v>
                </c:pt>
                <c:pt idx="19">
                  <c:v>2003</c:v>
                </c:pt>
                <c:pt idx="20">
                  <c:v>2004</c:v>
                </c:pt>
                <c:pt idx="21">
                  <c:v>2005</c:v>
                </c:pt>
                <c:pt idx="22">
                  <c:v>2006</c:v>
                </c:pt>
                <c:pt idx="23">
                  <c:v>2007</c:v>
                </c:pt>
                <c:pt idx="24">
                  <c:v>2008</c:v>
                </c:pt>
                <c:pt idx="25">
                  <c:v>2009</c:v>
                </c:pt>
                <c:pt idx="26">
                  <c:v>2010</c:v>
                </c:pt>
                <c:pt idx="27">
                  <c:v>2011</c:v>
                </c:pt>
                <c:pt idx="28">
                  <c:v>2012</c:v>
                </c:pt>
                <c:pt idx="29">
                  <c:v>2013</c:v>
                </c:pt>
                <c:pt idx="30">
                  <c:v>2014</c:v>
                </c:pt>
                <c:pt idx="31">
                  <c:v>2015</c:v>
                </c:pt>
                <c:pt idx="32">
                  <c:v>2016</c:v>
                </c:pt>
                <c:pt idx="33">
                  <c:v>2017</c:v>
                </c:pt>
                <c:pt idx="34">
                  <c:v>2018</c:v>
                </c:pt>
                <c:pt idx="35">
                  <c:v>2019</c:v>
                </c:pt>
                <c:pt idx="36">
                  <c:v>2020</c:v>
                </c:pt>
                <c:pt idx="37">
                  <c:v>2021</c:v>
                </c:pt>
                <c:pt idx="38">
                  <c:v>2022</c:v>
                </c:pt>
                <c:pt idx="39">
                  <c:v>2023</c:v>
                </c:pt>
                <c:pt idx="40">
                  <c:v>2024</c:v>
                </c:pt>
                <c:pt idx="41">
                  <c:v>2025</c:v>
                </c:pt>
                <c:pt idx="42">
                  <c:v>2026</c:v>
                </c:pt>
                <c:pt idx="43">
                  <c:v>2027</c:v>
                </c:pt>
                <c:pt idx="44">
                  <c:v>2028</c:v>
                </c:pt>
                <c:pt idx="45">
                  <c:v>2029</c:v>
                </c:pt>
                <c:pt idx="46">
                  <c:v>2030</c:v>
                </c:pt>
              </c:numCache>
            </c:numRef>
          </c:cat>
          <c:val>
            <c:numRef>
              <c:f>Sheet1!$B$2:$B$48</c:f>
              <c:numCache>
                <c:formatCode>#,##0.0</c:formatCode>
                <c:ptCount val="47"/>
                <c:pt idx="0">
                  <c:v>15399.9</c:v>
                </c:pt>
                <c:pt idx="1">
                  <c:v>83168.799999999988</c:v>
                </c:pt>
                <c:pt idx="2">
                  <c:v>194983.3</c:v>
                </c:pt>
                <c:pt idx="3">
                  <c:v>214439</c:v>
                </c:pt>
                <c:pt idx="4">
                  <c:v>221752.4</c:v>
                </c:pt>
                <c:pt idx="5">
                  <c:v>232608.19999999998</c:v>
                </c:pt>
                <c:pt idx="6">
                  <c:v>251896.19999999998</c:v>
                </c:pt>
                <c:pt idx="7">
                  <c:v>326055.59999999998</c:v>
                </c:pt>
                <c:pt idx="8">
                  <c:v>415778.3</c:v>
                </c:pt>
                <c:pt idx="9">
                  <c:v>509611.3</c:v>
                </c:pt>
                <c:pt idx="10">
                  <c:v>469067.7</c:v>
                </c:pt>
                <c:pt idx="11">
                  <c:v>482735.2</c:v>
                </c:pt>
                <c:pt idx="12">
                  <c:v>507891.3</c:v>
                </c:pt>
                <c:pt idx="13">
                  <c:v>561705.80000000005</c:v>
                </c:pt>
                <c:pt idx="14">
                  <c:v>662968.70000000007</c:v>
                </c:pt>
                <c:pt idx="15">
                  <c:v>689575.70000000007</c:v>
                </c:pt>
                <c:pt idx="16">
                  <c:v>674711.10000000009</c:v>
                </c:pt>
                <c:pt idx="17">
                  <c:v>798864.8</c:v>
                </c:pt>
                <c:pt idx="18">
                  <c:v>980874</c:v>
                </c:pt>
                <c:pt idx="19">
                  <c:v>1050949.6000000001</c:v>
                </c:pt>
                <c:pt idx="20">
                  <c:v>1075950</c:v>
                </c:pt>
                <c:pt idx="21">
                  <c:v>1148993</c:v>
                </c:pt>
                <c:pt idx="22">
                  <c:v>1262252.1000000001</c:v>
                </c:pt>
                <c:pt idx="23">
                  <c:v>1446094.5</c:v>
                </c:pt>
                <c:pt idx="24">
                  <c:v>1566544.2</c:v>
                </c:pt>
                <c:pt idx="25">
                  <c:v>2051716</c:v>
                </c:pt>
                <c:pt idx="26">
                  <c:v>2389019.9</c:v>
                </c:pt>
                <c:pt idx="27">
                  <c:v>2637518.1</c:v>
                </c:pt>
                <c:pt idx="28">
                  <c:v>3084043.2</c:v>
                </c:pt>
                <c:pt idx="29">
                  <c:v>3108808.2</c:v>
                </c:pt>
                <c:pt idx="30">
                  <c:v>3293920.5</c:v>
                </c:pt>
                <c:pt idx="31">
                  <c:v>3412363.1</c:v>
                </c:pt>
                <c:pt idx="32">
                  <c:v>3688291.8000000003</c:v>
                </c:pt>
                <c:pt idx="33">
                  <c:v>4164992.2</c:v>
                </c:pt>
                <c:pt idx="34">
                  <c:v>4379164</c:v>
                </c:pt>
                <c:pt idx="35">
                  <c:v>4665180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B5B-45AB-AC28-75FFD8FF19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49008384"/>
        <c:axId val="349011128"/>
      </c:line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Percentage of population 65 or older (right scale)²</c:v>
                </c:pt>
              </c:strCache>
            </c:strRef>
          </c:tx>
          <c:spPr>
            <a:ln w="28575" cap="rnd">
              <a:solidFill>
                <a:srgbClr val="A0DA57"/>
              </a:solidFill>
              <a:round/>
            </a:ln>
            <a:effectLst/>
          </c:spPr>
          <c:marker>
            <c:symbol val="none"/>
          </c:marker>
          <c:dLbls>
            <c:dLbl>
              <c:idx val="33"/>
              <c:layout>
                <c:manualLayout>
                  <c:x val="-2.3823703096381075E-2"/>
                  <c:y val="3.8814009582272289E-2"/>
                </c:manualLayout>
              </c:layout>
              <c:tx>
                <c:rich>
                  <a:bodyPr/>
                  <a:lstStyle/>
                  <a:p>
                    <a:fld id="{792E38E3-BA32-4691-B790-6339469D213D}" type="VALUE">
                      <a:rPr lang="en-US" smtClean="0"/>
                      <a:pPr/>
                      <a:t>[VALUE]</a:t>
                    </a:fld>
                    <a:r>
                      <a:rPr lang="en-US" dirty="0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9B5B-45AB-AC28-75FFD8FF193B}"/>
                </c:ext>
              </c:extLst>
            </c:dLbl>
            <c:dLbl>
              <c:idx val="46"/>
              <c:layout>
                <c:manualLayout>
                  <c:x val="-4.4470912446578005E-2"/>
                  <c:y val="-3.88140095822722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B5B-45AB-AC28-75FFD8FF193B}"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3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Sheet1!$A$2:$A$48</c:f>
              <c:numCache>
                <c:formatCode>General</c:formatCode>
                <c:ptCount val="47"/>
                <c:pt idx="0">
                  <c:v>1984</c:v>
                </c:pt>
                <c:pt idx="1">
                  <c:v>1985</c:v>
                </c:pt>
                <c:pt idx="2">
                  <c:v>1986</c:v>
                </c:pt>
                <c:pt idx="3">
                  <c:v>1987</c:v>
                </c:pt>
                <c:pt idx="4">
                  <c:v>1988</c:v>
                </c:pt>
                <c:pt idx="5">
                  <c:v>1989</c:v>
                </c:pt>
                <c:pt idx="6">
                  <c:v>1990</c:v>
                </c:pt>
                <c:pt idx="7">
                  <c:v>1991</c:v>
                </c:pt>
                <c:pt idx="8">
                  <c:v>1992</c:v>
                </c:pt>
                <c:pt idx="9">
                  <c:v>1993</c:v>
                </c:pt>
                <c:pt idx="10">
                  <c:v>1994</c:v>
                </c:pt>
                <c:pt idx="11">
                  <c:v>1995</c:v>
                </c:pt>
                <c:pt idx="12">
                  <c:v>1996</c:v>
                </c:pt>
                <c:pt idx="13">
                  <c:v>1997</c:v>
                </c:pt>
                <c:pt idx="14">
                  <c:v>1998</c:v>
                </c:pt>
                <c:pt idx="15">
                  <c:v>1999</c:v>
                </c:pt>
                <c:pt idx="16">
                  <c:v>2000</c:v>
                </c:pt>
                <c:pt idx="17">
                  <c:v>2001</c:v>
                </c:pt>
                <c:pt idx="18">
                  <c:v>2002</c:v>
                </c:pt>
                <c:pt idx="19">
                  <c:v>2003</c:v>
                </c:pt>
                <c:pt idx="20">
                  <c:v>2004</c:v>
                </c:pt>
                <c:pt idx="21">
                  <c:v>2005</c:v>
                </c:pt>
                <c:pt idx="22">
                  <c:v>2006</c:v>
                </c:pt>
                <c:pt idx="23">
                  <c:v>2007</c:v>
                </c:pt>
                <c:pt idx="24">
                  <c:v>2008</c:v>
                </c:pt>
                <c:pt idx="25">
                  <c:v>2009</c:v>
                </c:pt>
                <c:pt idx="26">
                  <c:v>2010</c:v>
                </c:pt>
                <c:pt idx="27">
                  <c:v>2011</c:v>
                </c:pt>
                <c:pt idx="28">
                  <c:v>2012</c:v>
                </c:pt>
                <c:pt idx="29">
                  <c:v>2013</c:v>
                </c:pt>
                <c:pt idx="30">
                  <c:v>2014</c:v>
                </c:pt>
                <c:pt idx="31">
                  <c:v>2015</c:v>
                </c:pt>
                <c:pt idx="32">
                  <c:v>2016</c:v>
                </c:pt>
                <c:pt idx="33">
                  <c:v>2017</c:v>
                </c:pt>
                <c:pt idx="34">
                  <c:v>2018</c:v>
                </c:pt>
                <c:pt idx="35">
                  <c:v>2019</c:v>
                </c:pt>
                <c:pt idx="36">
                  <c:v>2020</c:v>
                </c:pt>
                <c:pt idx="37">
                  <c:v>2021</c:v>
                </c:pt>
                <c:pt idx="38">
                  <c:v>2022</c:v>
                </c:pt>
                <c:pt idx="39">
                  <c:v>2023</c:v>
                </c:pt>
                <c:pt idx="40">
                  <c:v>2024</c:v>
                </c:pt>
                <c:pt idx="41">
                  <c:v>2025</c:v>
                </c:pt>
                <c:pt idx="42">
                  <c:v>2026</c:v>
                </c:pt>
                <c:pt idx="43">
                  <c:v>2027</c:v>
                </c:pt>
                <c:pt idx="44">
                  <c:v>2028</c:v>
                </c:pt>
                <c:pt idx="45">
                  <c:v>2029</c:v>
                </c:pt>
                <c:pt idx="46">
                  <c:v>2030</c:v>
                </c:pt>
              </c:numCache>
            </c:numRef>
          </c:cat>
          <c:val>
            <c:numRef>
              <c:f>Sheet1!$C$2:$C$48</c:f>
              <c:numCache>
                <c:formatCode>General</c:formatCode>
                <c:ptCount val="47"/>
                <c:pt idx="0">
                  <c:v>16.352096208451645</c:v>
                </c:pt>
                <c:pt idx="1">
                  <c:v>16.49165246394341</c:v>
                </c:pt>
                <c:pt idx="2">
                  <c:v>16.555481967607925</c:v>
                </c:pt>
                <c:pt idx="3">
                  <c:v>16.716226181697078</c:v>
                </c:pt>
                <c:pt idx="4">
                  <c:v>16.822078242771305</c:v>
                </c:pt>
                <c:pt idx="5">
                  <c:v>16.944299239124121</c:v>
                </c:pt>
                <c:pt idx="6">
                  <c:v>16.746638876800805</c:v>
                </c:pt>
                <c:pt idx="7">
                  <c:v>16.793798169080187</c:v>
                </c:pt>
                <c:pt idx="8">
                  <c:v>16.863073785377029</c:v>
                </c:pt>
                <c:pt idx="9">
                  <c:v>16.93393697174729</c:v>
                </c:pt>
                <c:pt idx="10">
                  <c:v>16.981896636695179</c:v>
                </c:pt>
                <c:pt idx="11">
                  <c:v>17.084526247738669</c:v>
                </c:pt>
                <c:pt idx="12">
                  <c:v>17.102151840779943</c:v>
                </c:pt>
                <c:pt idx="13">
                  <c:v>17.036358504332451</c:v>
                </c:pt>
                <c:pt idx="14">
                  <c:v>17.004789635818877</c:v>
                </c:pt>
                <c:pt idx="15">
                  <c:v>16.943989484336043</c:v>
                </c:pt>
                <c:pt idx="16">
                  <c:v>17.016840906317373</c:v>
                </c:pt>
                <c:pt idx="17">
                  <c:v>16.906669880098811</c:v>
                </c:pt>
                <c:pt idx="18">
                  <c:v>16.771837917212366</c:v>
                </c:pt>
                <c:pt idx="19">
                  <c:v>16.702995547883415</c:v>
                </c:pt>
                <c:pt idx="20">
                  <c:v>16.708426871364086</c:v>
                </c:pt>
                <c:pt idx="21">
                  <c:v>16.724133819777283</c:v>
                </c:pt>
                <c:pt idx="22">
                  <c:v>16.787736227060815</c:v>
                </c:pt>
                <c:pt idx="23">
                  <c:v>16.859328754118501</c:v>
                </c:pt>
                <c:pt idx="24">
                  <c:v>17.147563828658178</c:v>
                </c:pt>
                <c:pt idx="25">
                  <c:v>17.369958447043981</c:v>
                </c:pt>
                <c:pt idx="26">
                  <c:v>17.519734936268829</c:v>
                </c:pt>
                <c:pt idx="27">
                  <c:v>17.828166789323475</c:v>
                </c:pt>
                <c:pt idx="28">
                  <c:v>18.501546619531595</c:v>
                </c:pt>
                <c:pt idx="29">
                  <c:v>18.966067114328531</c:v>
                </c:pt>
                <c:pt idx="30">
                  <c:v>19.436434614569869</c:v>
                </c:pt>
                <c:pt idx="31">
                  <c:v>19.860109401621809</c:v>
                </c:pt>
                <c:pt idx="32">
                  <c:v>20.282909321228757</c:v>
                </c:pt>
                <c:pt idx="33">
                  <c:v>20.737392391596789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9B5B-45AB-AC28-75FFD8FF193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Forecast</c:v>
                </c:pt>
              </c:strCache>
            </c:strRef>
          </c:tx>
          <c:spPr>
            <a:ln w="28575" cap="rnd">
              <a:solidFill>
                <a:srgbClr val="A0DA57"/>
              </a:solidFill>
              <a:prstDash val="dash"/>
              <a:round/>
            </a:ln>
            <a:effectLst/>
          </c:spPr>
          <c:marker>
            <c:symbol val="none"/>
          </c:marker>
          <c:dLbls>
            <c:dLbl>
              <c:idx val="46"/>
              <c:layout>
                <c:manualLayout>
                  <c:x val="-5.400039368513055E-2"/>
                  <c:y val="-2.1563338656817938E-2"/>
                </c:manualLayout>
              </c:layout>
              <c:tx>
                <c:rich>
                  <a:bodyPr/>
                  <a:lstStyle/>
                  <a:p>
                    <a:fld id="{59A16826-CB9A-463B-9BA7-3E4E21B72BF9}" type="VALUE">
                      <a:rPr lang="en-US" smtClean="0"/>
                      <a:pPr/>
                      <a:t>[VALUE]</a:t>
                    </a:fld>
                    <a:r>
                      <a:rPr lang="en-US" dirty="0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9B5B-45AB-AC28-75FFD8FF193B}"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3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Sheet1!$A$2:$A$48</c:f>
              <c:numCache>
                <c:formatCode>General</c:formatCode>
                <c:ptCount val="47"/>
                <c:pt idx="0">
                  <c:v>1984</c:v>
                </c:pt>
                <c:pt idx="1">
                  <c:v>1985</c:v>
                </c:pt>
                <c:pt idx="2">
                  <c:v>1986</c:v>
                </c:pt>
                <c:pt idx="3">
                  <c:v>1987</c:v>
                </c:pt>
                <c:pt idx="4">
                  <c:v>1988</c:v>
                </c:pt>
                <c:pt idx="5">
                  <c:v>1989</c:v>
                </c:pt>
                <c:pt idx="6">
                  <c:v>1990</c:v>
                </c:pt>
                <c:pt idx="7">
                  <c:v>1991</c:v>
                </c:pt>
                <c:pt idx="8">
                  <c:v>1992</c:v>
                </c:pt>
                <c:pt idx="9">
                  <c:v>1993</c:v>
                </c:pt>
                <c:pt idx="10">
                  <c:v>1994</c:v>
                </c:pt>
                <c:pt idx="11">
                  <c:v>1995</c:v>
                </c:pt>
                <c:pt idx="12">
                  <c:v>1996</c:v>
                </c:pt>
                <c:pt idx="13">
                  <c:v>1997</c:v>
                </c:pt>
                <c:pt idx="14">
                  <c:v>1998</c:v>
                </c:pt>
                <c:pt idx="15">
                  <c:v>1999</c:v>
                </c:pt>
                <c:pt idx="16">
                  <c:v>2000</c:v>
                </c:pt>
                <c:pt idx="17">
                  <c:v>2001</c:v>
                </c:pt>
                <c:pt idx="18">
                  <c:v>2002</c:v>
                </c:pt>
                <c:pt idx="19">
                  <c:v>2003</c:v>
                </c:pt>
                <c:pt idx="20">
                  <c:v>2004</c:v>
                </c:pt>
                <c:pt idx="21">
                  <c:v>2005</c:v>
                </c:pt>
                <c:pt idx="22">
                  <c:v>2006</c:v>
                </c:pt>
                <c:pt idx="23">
                  <c:v>2007</c:v>
                </c:pt>
                <c:pt idx="24">
                  <c:v>2008</c:v>
                </c:pt>
                <c:pt idx="25">
                  <c:v>2009</c:v>
                </c:pt>
                <c:pt idx="26">
                  <c:v>2010</c:v>
                </c:pt>
                <c:pt idx="27">
                  <c:v>2011</c:v>
                </c:pt>
                <c:pt idx="28">
                  <c:v>2012</c:v>
                </c:pt>
                <c:pt idx="29">
                  <c:v>2013</c:v>
                </c:pt>
                <c:pt idx="30">
                  <c:v>2014</c:v>
                </c:pt>
                <c:pt idx="31">
                  <c:v>2015</c:v>
                </c:pt>
                <c:pt idx="32">
                  <c:v>2016</c:v>
                </c:pt>
                <c:pt idx="33">
                  <c:v>2017</c:v>
                </c:pt>
                <c:pt idx="34">
                  <c:v>2018</c:v>
                </c:pt>
                <c:pt idx="35">
                  <c:v>2019</c:v>
                </c:pt>
                <c:pt idx="36">
                  <c:v>2020</c:v>
                </c:pt>
                <c:pt idx="37">
                  <c:v>2021</c:v>
                </c:pt>
                <c:pt idx="38">
                  <c:v>2022</c:v>
                </c:pt>
                <c:pt idx="39">
                  <c:v>2023</c:v>
                </c:pt>
                <c:pt idx="40">
                  <c:v>2024</c:v>
                </c:pt>
                <c:pt idx="41">
                  <c:v>2025</c:v>
                </c:pt>
                <c:pt idx="42">
                  <c:v>2026</c:v>
                </c:pt>
                <c:pt idx="43">
                  <c:v>2027</c:v>
                </c:pt>
                <c:pt idx="44">
                  <c:v>2028</c:v>
                </c:pt>
                <c:pt idx="45">
                  <c:v>2029</c:v>
                </c:pt>
                <c:pt idx="46">
                  <c:v>2030</c:v>
                </c:pt>
              </c:numCache>
            </c:numRef>
          </c:cat>
          <c:val>
            <c:numRef>
              <c:f>Sheet1!$D$2:$D$48</c:f>
              <c:numCache>
                <c:formatCode>General</c:formatCode>
                <c:ptCount val="47"/>
                <c:pt idx="33">
                  <c:v>20.737392391596789</c:v>
                </c:pt>
                <c:pt idx="34">
                  <c:v>21.215041575198271</c:v>
                </c:pt>
                <c:pt idx="35">
                  <c:v>21.715764525608101</c:v>
                </c:pt>
                <c:pt idx="36">
                  <c:v>22.238949265741464</c:v>
                </c:pt>
                <c:pt idx="37">
                  <c:v>22.746353018677056</c:v>
                </c:pt>
                <c:pt idx="38">
                  <c:v>23.285161602861109</c:v>
                </c:pt>
                <c:pt idx="39">
                  <c:v>23.805529570798765</c:v>
                </c:pt>
                <c:pt idx="40">
                  <c:v>24.298805692056082</c:v>
                </c:pt>
                <c:pt idx="41">
                  <c:v>24.813027687859726</c:v>
                </c:pt>
                <c:pt idx="42">
                  <c:v>25.28115684840424</c:v>
                </c:pt>
                <c:pt idx="43">
                  <c:v>25.696100600816223</c:v>
                </c:pt>
                <c:pt idx="44">
                  <c:v>26.08556222572944</c:v>
                </c:pt>
                <c:pt idx="45">
                  <c:v>26.460233133989831</c:v>
                </c:pt>
                <c:pt idx="46">
                  <c:v>26.780431046023097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9B5B-45AB-AC28-75FFD8FF19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49011520"/>
        <c:axId val="349007992"/>
      </c:lineChart>
      <c:catAx>
        <c:axId val="3490083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635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3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9011128"/>
        <c:crosses val="autoZero"/>
        <c:auto val="1"/>
        <c:lblAlgn val="ctr"/>
        <c:lblOffset val="100"/>
        <c:noMultiLvlLbl val="0"/>
      </c:catAx>
      <c:valAx>
        <c:axId val="349011128"/>
        <c:scaling>
          <c:orientation val="minMax"/>
          <c:max val="65000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dash"/>
              <a:round/>
            </a:ln>
            <a:effectLst/>
          </c:spPr>
        </c:majorGridlines>
        <c:numFmt formatCode="#,##0" sourceLinked="0"/>
        <c:majorTickMark val="in"/>
        <c:minorTickMark val="none"/>
        <c:tickLblPos val="nextTo"/>
        <c:spPr>
          <a:noFill/>
          <a:ln w="6350">
            <a:solidFill>
              <a:schemeClr val="bg1">
                <a:lumMod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9008384"/>
        <c:crosses val="autoZero"/>
        <c:crossBetween val="between"/>
        <c:dispUnits>
          <c:builtInUnit val="millions"/>
          <c:dispUnitsLbl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3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</c:dispUnitsLbl>
        </c:dispUnits>
      </c:valAx>
      <c:valAx>
        <c:axId val="349007992"/>
        <c:scaling>
          <c:orientation val="minMax"/>
          <c:min val="16"/>
        </c:scaling>
        <c:delete val="0"/>
        <c:axPos val="r"/>
        <c:numFmt formatCode="#,##0" sourceLinked="0"/>
        <c:majorTickMark val="in"/>
        <c:minorTickMark val="none"/>
        <c:tickLblPos val="nextTo"/>
        <c:spPr>
          <a:noFill/>
          <a:ln w="6350">
            <a:solidFill>
              <a:schemeClr val="bg1">
                <a:lumMod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9011520"/>
        <c:crosses val="max"/>
        <c:crossBetween val="between"/>
        <c:majorUnit val="2"/>
        <c:minorUnit val="0.2"/>
      </c:valAx>
      <c:catAx>
        <c:axId val="3490115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49007992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5.7294665447067614E-2"/>
          <c:y val="7.1772905423304126E-2"/>
          <c:w val="0.66209359951517199"/>
          <c:h val="0.1720540855932418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300">
          <a:solidFill>
            <a:schemeClr val="tx1"/>
          </a:solidFill>
        </a:defRPr>
      </a:pPr>
      <a:endParaRPr lang="en-US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table!$C$1</c:f>
              <c:strCache>
                <c:ptCount val="1"/>
                <c:pt idx="0">
                  <c:v>% of holdings (lhs)</c:v>
                </c:pt>
              </c:strCache>
            </c:strRef>
          </c:tx>
          <c:spPr>
            <a:solidFill>
              <a:srgbClr val="1491CF"/>
            </a:solidFill>
            <a:ln w="12700"/>
          </c:spPr>
          <c:invertIfNegative val="0"/>
          <c:cat>
            <c:strRef>
              <c:f>table!$B$2:$B$8</c:f>
              <c:strCache>
                <c:ptCount val="7"/>
                <c:pt idx="0">
                  <c:v>Treasury</c:v>
                </c:pt>
                <c:pt idx="1">
                  <c:v>MBS Passthrough</c:v>
                </c:pt>
                <c:pt idx="2">
                  <c:v>Corporate</c:v>
                </c:pt>
                <c:pt idx="3">
                  <c:v>Gov't Related</c:v>
                </c:pt>
                <c:pt idx="4">
                  <c:v>CMBS</c:v>
                </c:pt>
                <c:pt idx="5">
                  <c:v>ABS</c:v>
                </c:pt>
                <c:pt idx="6">
                  <c:v>TOTAL</c:v>
                </c:pt>
              </c:strCache>
            </c:strRef>
          </c:cat>
          <c:val>
            <c:numRef>
              <c:f>table!$C$2:$C$8</c:f>
              <c:numCache>
                <c:formatCode>0%</c:formatCode>
                <c:ptCount val="7"/>
                <c:pt idx="0">
                  <c:v>0.39921825655479254</c:v>
                </c:pt>
                <c:pt idx="1">
                  <c:v>0.27382944964441208</c:v>
                </c:pt>
                <c:pt idx="2">
                  <c:v>0.25245062731233014</c:v>
                </c:pt>
                <c:pt idx="3">
                  <c:v>4.8343570248727798E-2</c:v>
                </c:pt>
                <c:pt idx="4">
                  <c:v>2.1039725754659577E-2</c:v>
                </c:pt>
                <c:pt idx="5">
                  <c:v>4.749727786363513E-3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77B-421A-B5E7-EA5BD01BD61C}"/>
            </c:ext>
          </c:extLst>
        </c:ser>
        <c:ser>
          <c:idx val="1"/>
          <c:order val="1"/>
          <c:tx>
            <c:strRef>
              <c:f>table!$D$1</c:f>
              <c:strCache>
                <c:ptCount val="1"/>
                <c:pt idx="0">
                  <c:v>pad % holdings</c:v>
                </c:pt>
              </c:strCache>
            </c:strRef>
          </c:tx>
          <c:invertIfNegative val="0"/>
          <c:cat>
            <c:strRef>
              <c:f>table!$B$2:$B$8</c:f>
              <c:strCache>
                <c:ptCount val="7"/>
                <c:pt idx="0">
                  <c:v>Treasury</c:v>
                </c:pt>
                <c:pt idx="1">
                  <c:v>MBS Passthrough</c:v>
                </c:pt>
                <c:pt idx="2">
                  <c:v>Corporate</c:v>
                </c:pt>
                <c:pt idx="3">
                  <c:v>Gov't Related</c:v>
                </c:pt>
                <c:pt idx="4">
                  <c:v>CMBS</c:v>
                </c:pt>
                <c:pt idx="5">
                  <c:v>ABS</c:v>
                </c:pt>
                <c:pt idx="6">
                  <c:v>TOTAL</c:v>
                </c:pt>
              </c:strCache>
            </c:strRef>
          </c:cat>
          <c:val>
            <c:numRef>
              <c:f>table!$D$7</c:f>
              <c:numCache>
                <c:formatCode>0.00%</c:formatCode>
                <c:ptCount val="1"/>
              </c:numCache>
            </c:numRef>
          </c:val>
          <c:extLst>
            <c:ext xmlns:c16="http://schemas.microsoft.com/office/drawing/2014/chart" uri="{C3380CC4-5D6E-409C-BE32-E72D297353CC}">
              <c16:uniqueId val="{00000001-377B-421A-B5E7-EA5BD01BD61C}"/>
            </c:ext>
          </c:extLst>
        </c:ser>
        <c:ser>
          <c:idx val="2"/>
          <c:order val="2"/>
          <c:tx>
            <c:strRef>
              <c:f>table!$E$1</c:f>
              <c:strCache>
                <c:ptCount val="1"/>
                <c:pt idx="0">
                  <c:v>pad modified duration</c:v>
                </c:pt>
              </c:strCache>
            </c:strRef>
          </c:tx>
          <c:invertIfNegative val="0"/>
          <c:cat>
            <c:strRef>
              <c:f>table!$B$2:$B$8</c:f>
              <c:strCache>
                <c:ptCount val="7"/>
                <c:pt idx="0">
                  <c:v>Treasury</c:v>
                </c:pt>
                <c:pt idx="1">
                  <c:v>MBS Passthrough</c:v>
                </c:pt>
                <c:pt idx="2">
                  <c:v>Corporate</c:v>
                </c:pt>
                <c:pt idx="3">
                  <c:v>Gov't Related</c:v>
                </c:pt>
                <c:pt idx="4">
                  <c:v>CMBS</c:v>
                </c:pt>
                <c:pt idx="5">
                  <c:v>ABS</c:v>
                </c:pt>
                <c:pt idx="6">
                  <c:v>TOTAL</c:v>
                </c:pt>
              </c:strCache>
            </c:strRef>
          </c:cat>
          <c:val>
            <c:numRef>
              <c:f>table!$E$7</c:f>
              <c:numCache>
                <c:formatCode>0.00%</c:formatCode>
                <c:ptCount val="1"/>
              </c:numCache>
            </c:numRef>
          </c:val>
          <c:extLst>
            <c:ext xmlns:c16="http://schemas.microsoft.com/office/drawing/2014/chart" uri="{C3380CC4-5D6E-409C-BE32-E72D297353CC}">
              <c16:uniqueId val="{00000002-377B-421A-B5E7-EA5BD01BD6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37"/>
        <c:overlap val="-89"/>
        <c:axId val="110688896"/>
        <c:axId val="111387008"/>
      </c:barChart>
      <c:barChart>
        <c:barDir val="col"/>
        <c:grouping val="clustered"/>
        <c:varyColors val="0"/>
        <c:ser>
          <c:idx val="3"/>
          <c:order val="3"/>
          <c:tx>
            <c:strRef>
              <c:f>table!$F$1</c:f>
              <c:strCache>
                <c:ptCount val="1"/>
                <c:pt idx="0">
                  <c:v>modified duration (rhs)</c:v>
                </c:pt>
              </c:strCache>
            </c:strRef>
          </c:tx>
          <c:spPr>
            <a:solidFill>
              <a:srgbClr val="1B54A8"/>
            </a:solidFill>
            <a:ln w="76200">
              <a:noFill/>
            </a:ln>
          </c:spPr>
          <c:invertIfNegative val="0"/>
          <c:cat>
            <c:strRef>
              <c:f>table!$B$2:$B$8</c:f>
              <c:strCache>
                <c:ptCount val="7"/>
                <c:pt idx="0">
                  <c:v>Treasury</c:v>
                </c:pt>
                <c:pt idx="1">
                  <c:v>MBS Passthrough</c:v>
                </c:pt>
                <c:pt idx="2">
                  <c:v>Corporate</c:v>
                </c:pt>
                <c:pt idx="3">
                  <c:v>Gov't Related</c:v>
                </c:pt>
                <c:pt idx="4">
                  <c:v>CMBS</c:v>
                </c:pt>
                <c:pt idx="5">
                  <c:v>ABS</c:v>
                </c:pt>
                <c:pt idx="6">
                  <c:v>TOTAL</c:v>
                </c:pt>
              </c:strCache>
            </c:strRef>
          </c:cat>
          <c:val>
            <c:numRef>
              <c:f>table!$F$2:$F$8</c:f>
              <c:numCache>
                <c:formatCode>0.0</c:formatCode>
                <c:ptCount val="7"/>
                <c:pt idx="0">
                  <c:v>6.0960934081704794</c:v>
                </c:pt>
                <c:pt idx="1">
                  <c:v>4.2804992578671355</c:v>
                </c:pt>
                <c:pt idx="2">
                  <c:v>7.43</c:v>
                </c:pt>
                <c:pt idx="3">
                  <c:v>4.8600000000000003</c:v>
                </c:pt>
                <c:pt idx="4">
                  <c:v>5.0430889032089503</c:v>
                </c:pt>
                <c:pt idx="5">
                  <c:v>2.1207127096650744</c:v>
                </c:pt>
                <c:pt idx="6">
                  <c:v>5.8348335011713139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77B-421A-B5E7-EA5BD01BD61C}"/>
            </c:ext>
          </c:extLst>
        </c:ser>
        <c:ser>
          <c:idx val="4"/>
          <c:order val="4"/>
          <c:tx>
            <c:strRef>
              <c:f>table!$H$1</c:f>
              <c:strCache>
                <c:ptCount val="1"/>
                <c:pt idx="0">
                  <c:v>1000s of holdings (rhs)</c:v>
                </c:pt>
              </c:strCache>
            </c:strRef>
          </c:tx>
          <c:spPr>
            <a:solidFill>
              <a:srgbClr val="A0DA57"/>
            </a:solidFill>
          </c:spPr>
          <c:invertIfNegative val="0"/>
          <c:cat>
            <c:strRef>
              <c:f>table!$B$2:$B$8</c:f>
              <c:strCache>
                <c:ptCount val="7"/>
                <c:pt idx="0">
                  <c:v>Treasury</c:v>
                </c:pt>
                <c:pt idx="1">
                  <c:v>MBS Passthrough</c:v>
                </c:pt>
                <c:pt idx="2">
                  <c:v>Corporate</c:v>
                </c:pt>
                <c:pt idx="3">
                  <c:v>Gov't Related</c:v>
                </c:pt>
                <c:pt idx="4">
                  <c:v>CMBS</c:v>
                </c:pt>
                <c:pt idx="5">
                  <c:v>ABS</c:v>
                </c:pt>
                <c:pt idx="6">
                  <c:v>TOTAL</c:v>
                </c:pt>
              </c:strCache>
            </c:strRef>
          </c:cat>
          <c:val>
            <c:numRef>
              <c:f>table!$H$2:$H$8</c:f>
              <c:numCache>
                <c:formatCode>#,##0.000</c:formatCode>
                <c:ptCount val="7"/>
                <c:pt idx="0">
                  <c:v>0.25700000000000001</c:v>
                </c:pt>
                <c:pt idx="1">
                  <c:v>0.45400000000000001</c:v>
                </c:pt>
                <c:pt idx="2" formatCode="#,##0.00">
                  <c:v>6.335</c:v>
                </c:pt>
                <c:pt idx="3" formatCode="#,##0">
                  <c:v>0.76200000000000001</c:v>
                </c:pt>
                <c:pt idx="4" formatCode="#,##0">
                  <c:v>2.6680000000000001</c:v>
                </c:pt>
                <c:pt idx="5" formatCode="#,##0">
                  <c:v>0.40500000000000003</c:v>
                </c:pt>
                <c:pt idx="6" formatCode="#,##0">
                  <c:v>10.880999999999998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77B-421A-B5E7-EA5BD01BD6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72"/>
        <c:overlap val="-35"/>
        <c:axId val="111390080"/>
        <c:axId val="111388544"/>
      </c:barChart>
      <c:catAx>
        <c:axId val="110688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-270000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11387008"/>
        <c:crossesAt val="0"/>
        <c:auto val="0"/>
        <c:lblAlgn val="ctr"/>
        <c:lblOffset val="100"/>
        <c:noMultiLvlLbl val="0"/>
      </c:catAx>
      <c:valAx>
        <c:axId val="111387008"/>
        <c:scaling>
          <c:orientation val="minMax"/>
          <c:max val="0.5"/>
          <c:min val="0"/>
        </c:scaling>
        <c:delete val="0"/>
        <c:axPos val="l"/>
        <c:majorGridlines>
          <c:spPr>
            <a:ln>
              <a:solidFill>
                <a:srgbClr val="D6D9E1"/>
              </a:solidFill>
              <a:prstDash val="dash"/>
            </a:ln>
          </c:spPr>
        </c:majorGridlines>
        <c:numFmt formatCode="0%" sourceLinked="0"/>
        <c:majorTickMark val="none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10688896"/>
        <c:crosses val="autoZero"/>
        <c:crossBetween val="between"/>
      </c:valAx>
      <c:valAx>
        <c:axId val="111388544"/>
        <c:scaling>
          <c:orientation val="minMax"/>
        </c:scaling>
        <c:delete val="0"/>
        <c:axPos val="r"/>
        <c:numFmt formatCode="0.0" sourceLinked="1"/>
        <c:majorTickMark val="out"/>
        <c:minorTickMark val="none"/>
        <c:tickLblPos val="nextTo"/>
        <c:crossAx val="111390080"/>
        <c:crosses val="max"/>
        <c:crossBetween val="between"/>
      </c:valAx>
      <c:catAx>
        <c:axId val="11139008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11388544"/>
        <c:crossesAt val="0"/>
        <c:auto val="1"/>
        <c:lblAlgn val="ctr"/>
        <c:lblOffset val="100"/>
        <c:noMultiLvlLbl val="0"/>
      </c:catAx>
      <c:spPr>
        <a:noFill/>
        <a:ln w="25400">
          <a:noFill/>
        </a:ln>
      </c:spPr>
    </c:plotArea>
    <c:legend>
      <c:legendPos val="b"/>
      <c:legendEntry>
        <c:idx val="1"/>
        <c:delete val="1"/>
      </c:legendEntry>
      <c:legendEntry>
        <c:idx val="2"/>
        <c:delete val="1"/>
      </c:legendEntry>
      <c:overlay val="0"/>
      <c:txPr>
        <a:bodyPr/>
        <a:lstStyle/>
        <a:p>
          <a:pPr>
            <a:defRPr sz="140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'agg time series'!$C$8</c:f>
              <c:strCache>
                <c:ptCount val="1"/>
                <c:pt idx="0">
                  <c:v>BB US Agg Yield</c:v>
                </c:pt>
              </c:strCache>
            </c:strRef>
          </c:tx>
          <c:spPr>
            <a:ln>
              <a:solidFill>
                <a:srgbClr val="1491CF"/>
              </a:solidFill>
            </a:ln>
          </c:spPr>
          <c:marker>
            <c:symbol val="none"/>
          </c:marker>
          <c:cat>
            <c:numRef>
              <c:f>'agg time series'!$B$9:$B$1041</c:f>
              <c:numCache>
                <c:formatCode>m/d/yyyy</c:formatCode>
                <c:ptCount val="1033"/>
                <c:pt idx="0">
                  <c:v>36532</c:v>
                </c:pt>
                <c:pt idx="1">
                  <c:v>36539</c:v>
                </c:pt>
                <c:pt idx="2">
                  <c:v>36546</c:v>
                </c:pt>
                <c:pt idx="3">
                  <c:v>36553</c:v>
                </c:pt>
                <c:pt idx="4">
                  <c:v>36560</c:v>
                </c:pt>
                <c:pt idx="5">
                  <c:v>36567</c:v>
                </c:pt>
                <c:pt idx="6">
                  <c:v>36574</c:v>
                </c:pt>
                <c:pt idx="7">
                  <c:v>36581</c:v>
                </c:pt>
                <c:pt idx="8">
                  <c:v>36588</c:v>
                </c:pt>
                <c:pt idx="9">
                  <c:v>36595</c:v>
                </c:pt>
                <c:pt idx="10">
                  <c:v>36602</c:v>
                </c:pt>
                <c:pt idx="11">
                  <c:v>36609</c:v>
                </c:pt>
                <c:pt idx="12">
                  <c:v>36616</c:v>
                </c:pt>
                <c:pt idx="13">
                  <c:v>36623</c:v>
                </c:pt>
                <c:pt idx="14">
                  <c:v>36630</c:v>
                </c:pt>
                <c:pt idx="15">
                  <c:v>36637</c:v>
                </c:pt>
                <c:pt idx="16">
                  <c:v>36644</c:v>
                </c:pt>
                <c:pt idx="17">
                  <c:v>36651</c:v>
                </c:pt>
                <c:pt idx="18">
                  <c:v>36658</c:v>
                </c:pt>
                <c:pt idx="19">
                  <c:v>36665</c:v>
                </c:pt>
                <c:pt idx="20">
                  <c:v>36672</c:v>
                </c:pt>
                <c:pt idx="21">
                  <c:v>36679</c:v>
                </c:pt>
                <c:pt idx="22">
                  <c:v>36686</c:v>
                </c:pt>
                <c:pt idx="23">
                  <c:v>36693</c:v>
                </c:pt>
                <c:pt idx="24">
                  <c:v>36700</c:v>
                </c:pt>
                <c:pt idx="25">
                  <c:v>36707</c:v>
                </c:pt>
                <c:pt idx="26">
                  <c:v>36714</c:v>
                </c:pt>
                <c:pt idx="27">
                  <c:v>36721</c:v>
                </c:pt>
                <c:pt idx="28">
                  <c:v>36728</c:v>
                </c:pt>
                <c:pt idx="29">
                  <c:v>36735</c:v>
                </c:pt>
                <c:pt idx="30">
                  <c:v>36742</c:v>
                </c:pt>
                <c:pt idx="31">
                  <c:v>36749</c:v>
                </c:pt>
                <c:pt idx="32">
                  <c:v>36756</c:v>
                </c:pt>
                <c:pt idx="33">
                  <c:v>36763</c:v>
                </c:pt>
                <c:pt idx="34">
                  <c:v>36770</c:v>
                </c:pt>
                <c:pt idx="35">
                  <c:v>36777</c:v>
                </c:pt>
                <c:pt idx="36">
                  <c:v>36784</c:v>
                </c:pt>
                <c:pt idx="37">
                  <c:v>36791</c:v>
                </c:pt>
                <c:pt idx="38">
                  <c:v>36798</c:v>
                </c:pt>
                <c:pt idx="39">
                  <c:v>36805</c:v>
                </c:pt>
                <c:pt idx="40">
                  <c:v>36812</c:v>
                </c:pt>
                <c:pt idx="41">
                  <c:v>36819</c:v>
                </c:pt>
                <c:pt idx="42">
                  <c:v>36826</c:v>
                </c:pt>
                <c:pt idx="43">
                  <c:v>36833</c:v>
                </c:pt>
                <c:pt idx="44">
                  <c:v>36840</c:v>
                </c:pt>
                <c:pt idx="45">
                  <c:v>36847</c:v>
                </c:pt>
                <c:pt idx="46">
                  <c:v>36854</c:v>
                </c:pt>
                <c:pt idx="47">
                  <c:v>36861</c:v>
                </c:pt>
                <c:pt idx="48">
                  <c:v>36868</c:v>
                </c:pt>
                <c:pt idx="49">
                  <c:v>36875</c:v>
                </c:pt>
                <c:pt idx="50">
                  <c:v>36882</c:v>
                </c:pt>
                <c:pt idx="51">
                  <c:v>36889</c:v>
                </c:pt>
                <c:pt idx="52">
                  <c:v>36896</c:v>
                </c:pt>
                <c:pt idx="53">
                  <c:v>36903</c:v>
                </c:pt>
                <c:pt idx="54">
                  <c:v>36910</c:v>
                </c:pt>
                <c:pt idx="55">
                  <c:v>36917</c:v>
                </c:pt>
                <c:pt idx="56">
                  <c:v>36924</c:v>
                </c:pt>
                <c:pt idx="57">
                  <c:v>36931</c:v>
                </c:pt>
                <c:pt idx="58">
                  <c:v>36938</c:v>
                </c:pt>
                <c:pt idx="59">
                  <c:v>36945</c:v>
                </c:pt>
                <c:pt idx="60">
                  <c:v>36952</c:v>
                </c:pt>
                <c:pt idx="61">
                  <c:v>36959</c:v>
                </c:pt>
                <c:pt idx="62">
                  <c:v>36966</c:v>
                </c:pt>
                <c:pt idx="63">
                  <c:v>36973</c:v>
                </c:pt>
                <c:pt idx="64">
                  <c:v>36980</c:v>
                </c:pt>
                <c:pt idx="65">
                  <c:v>36987</c:v>
                </c:pt>
                <c:pt idx="66">
                  <c:v>36994</c:v>
                </c:pt>
                <c:pt idx="67">
                  <c:v>37001</c:v>
                </c:pt>
                <c:pt idx="68">
                  <c:v>37008</c:v>
                </c:pt>
                <c:pt idx="69">
                  <c:v>37015</c:v>
                </c:pt>
                <c:pt idx="70">
                  <c:v>37022</c:v>
                </c:pt>
                <c:pt idx="71">
                  <c:v>37029</c:v>
                </c:pt>
                <c:pt idx="72">
                  <c:v>37036</c:v>
                </c:pt>
                <c:pt idx="73">
                  <c:v>37043</c:v>
                </c:pt>
                <c:pt idx="74">
                  <c:v>37050</c:v>
                </c:pt>
                <c:pt idx="75">
                  <c:v>37057</c:v>
                </c:pt>
                <c:pt idx="76">
                  <c:v>37064</c:v>
                </c:pt>
                <c:pt idx="77">
                  <c:v>37071</c:v>
                </c:pt>
                <c:pt idx="78">
                  <c:v>37078</c:v>
                </c:pt>
                <c:pt idx="79">
                  <c:v>37085</c:v>
                </c:pt>
                <c:pt idx="80">
                  <c:v>37092</c:v>
                </c:pt>
                <c:pt idx="81">
                  <c:v>37099</c:v>
                </c:pt>
                <c:pt idx="82">
                  <c:v>37106</c:v>
                </c:pt>
                <c:pt idx="83">
                  <c:v>37113</c:v>
                </c:pt>
                <c:pt idx="84">
                  <c:v>37120</c:v>
                </c:pt>
                <c:pt idx="85">
                  <c:v>37127</c:v>
                </c:pt>
                <c:pt idx="86">
                  <c:v>37134</c:v>
                </c:pt>
                <c:pt idx="87">
                  <c:v>37141</c:v>
                </c:pt>
                <c:pt idx="88">
                  <c:v>37148</c:v>
                </c:pt>
                <c:pt idx="89">
                  <c:v>37155</c:v>
                </c:pt>
                <c:pt idx="90">
                  <c:v>37162</c:v>
                </c:pt>
                <c:pt idx="91">
                  <c:v>37169</c:v>
                </c:pt>
                <c:pt idx="92">
                  <c:v>37176</c:v>
                </c:pt>
                <c:pt idx="93">
                  <c:v>37183</c:v>
                </c:pt>
                <c:pt idx="94">
                  <c:v>37190</c:v>
                </c:pt>
                <c:pt idx="95">
                  <c:v>37197</c:v>
                </c:pt>
                <c:pt idx="96">
                  <c:v>37204</c:v>
                </c:pt>
                <c:pt idx="97">
                  <c:v>37211</c:v>
                </c:pt>
                <c:pt idx="98">
                  <c:v>37218</c:v>
                </c:pt>
                <c:pt idx="99">
                  <c:v>37225</c:v>
                </c:pt>
                <c:pt idx="100">
                  <c:v>37232</c:v>
                </c:pt>
                <c:pt idx="101">
                  <c:v>37239</c:v>
                </c:pt>
                <c:pt idx="102">
                  <c:v>37246</c:v>
                </c:pt>
                <c:pt idx="103">
                  <c:v>37253</c:v>
                </c:pt>
                <c:pt idx="104">
                  <c:v>37260</c:v>
                </c:pt>
                <c:pt idx="105">
                  <c:v>37267</c:v>
                </c:pt>
                <c:pt idx="106">
                  <c:v>37274</c:v>
                </c:pt>
                <c:pt idx="107">
                  <c:v>37281</c:v>
                </c:pt>
                <c:pt idx="108">
                  <c:v>37288</c:v>
                </c:pt>
                <c:pt idx="109">
                  <c:v>37295</c:v>
                </c:pt>
                <c:pt idx="110">
                  <c:v>37302</c:v>
                </c:pt>
                <c:pt idx="111">
                  <c:v>37309</c:v>
                </c:pt>
                <c:pt idx="112">
                  <c:v>37316</c:v>
                </c:pt>
                <c:pt idx="113">
                  <c:v>37323</c:v>
                </c:pt>
                <c:pt idx="114">
                  <c:v>37330</c:v>
                </c:pt>
                <c:pt idx="115">
                  <c:v>37337</c:v>
                </c:pt>
                <c:pt idx="116">
                  <c:v>37344</c:v>
                </c:pt>
                <c:pt idx="117">
                  <c:v>37351</c:v>
                </c:pt>
                <c:pt idx="118">
                  <c:v>37358</c:v>
                </c:pt>
                <c:pt idx="119">
                  <c:v>37365</c:v>
                </c:pt>
                <c:pt idx="120">
                  <c:v>37372</c:v>
                </c:pt>
                <c:pt idx="121">
                  <c:v>37379</c:v>
                </c:pt>
                <c:pt idx="122">
                  <c:v>37386</c:v>
                </c:pt>
                <c:pt idx="123">
                  <c:v>37393</c:v>
                </c:pt>
                <c:pt idx="124">
                  <c:v>37400</c:v>
                </c:pt>
                <c:pt idx="125">
                  <c:v>37407</c:v>
                </c:pt>
                <c:pt idx="126">
                  <c:v>37414</c:v>
                </c:pt>
                <c:pt idx="127">
                  <c:v>37421</c:v>
                </c:pt>
                <c:pt idx="128">
                  <c:v>37428</c:v>
                </c:pt>
                <c:pt idx="129">
                  <c:v>37435</c:v>
                </c:pt>
                <c:pt idx="130">
                  <c:v>37442</c:v>
                </c:pt>
                <c:pt idx="131">
                  <c:v>37449</c:v>
                </c:pt>
                <c:pt idx="132">
                  <c:v>37456</c:v>
                </c:pt>
                <c:pt idx="133">
                  <c:v>37463</c:v>
                </c:pt>
                <c:pt idx="134">
                  <c:v>37470</c:v>
                </c:pt>
                <c:pt idx="135">
                  <c:v>37477</c:v>
                </c:pt>
                <c:pt idx="136">
                  <c:v>37484</c:v>
                </c:pt>
                <c:pt idx="137">
                  <c:v>37491</c:v>
                </c:pt>
                <c:pt idx="138">
                  <c:v>37498</c:v>
                </c:pt>
                <c:pt idx="139">
                  <c:v>37505</c:v>
                </c:pt>
                <c:pt idx="140">
                  <c:v>37512</c:v>
                </c:pt>
                <c:pt idx="141">
                  <c:v>37519</c:v>
                </c:pt>
                <c:pt idx="142">
                  <c:v>37526</c:v>
                </c:pt>
                <c:pt idx="143">
                  <c:v>37533</c:v>
                </c:pt>
                <c:pt idx="144">
                  <c:v>37540</c:v>
                </c:pt>
                <c:pt idx="145">
                  <c:v>37547</c:v>
                </c:pt>
                <c:pt idx="146">
                  <c:v>37554</c:v>
                </c:pt>
                <c:pt idx="147">
                  <c:v>37561</c:v>
                </c:pt>
                <c:pt idx="148">
                  <c:v>37568</c:v>
                </c:pt>
                <c:pt idx="149">
                  <c:v>37575</c:v>
                </c:pt>
                <c:pt idx="150">
                  <c:v>37582</c:v>
                </c:pt>
                <c:pt idx="151">
                  <c:v>37589</c:v>
                </c:pt>
                <c:pt idx="152">
                  <c:v>37596</c:v>
                </c:pt>
                <c:pt idx="153">
                  <c:v>37603</c:v>
                </c:pt>
                <c:pt idx="154">
                  <c:v>37610</c:v>
                </c:pt>
                <c:pt idx="155">
                  <c:v>37617</c:v>
                </c:pt>
                <c:pt idx="156">
                  <c:v>37624</c:v>
                </c:pt>
                <c:pt idx="157">
                  <c:v>37631</c:v>
                </c:pt>
                <c:pt idx="158">
                  <c:v>37638</c:v>
                </c:pt>
                <c:pt idx="159">
                  <c:v>37645</c:v>
                </c:pt>
                <c:pt idx="160">
                  <c:v>37652</c:v>
                </c:pt>
                <c:pt idx="161">
                  <c:v>37659</c:v>
                </c:pt>
                <c:pt idx="162">
                  <c:v>37666</c:v>
                </c:pt>
                <c:pt idx="163">
                  <c:v>37673</c:v>
                </c:pt>
                <c:pt idx="164">
                  <c:v>37680</c:v>
                </c:pt>
                <c:pt idx="165">
                  <c:v>37687</c:v>
                </c:pt>
                <c:pt idx="166">
                  <c:v>37694</c:v>
                </c:pt>
                <c:pt idx="167">
                  <c:v>37701</c:v>
                </c:pt>
                <c:pt idx="168">
                  <c:v>37708</c:v>
                </c:pt>
                <c:pt idx="169">
                  <c:v>37715</c:v>
                </c:pt>
                <c:pt idx="170">
                  <c:v>37722</c:v>
                </c:pt>
                <c:pt idx="171">
                  <c:v>37729</c:v>
                </c:pt>
                <c:pt idx="172">
                  <c:v>37736</c:v>
                </c:pt>
                <c:pt idx="173">
                  <c:v>37743</c:v>
                </c:pt>
                <c:pt idx="174">
                  <c:v>37750</c:v>
                </c:pt>
                <c:pt idx="175">
                  <c:v>37757</c:v>
                </c:pt>
                <c:pt idx="176">
                  <c:v>37764</c:v>
                </c:pt>
                <c:pt idx="177">
                  <c:v>37771</c:v>
                </c:pt>
                <c:pt idx="178">
                  <c:v>37778</c:v>
                </c:pt>
                <c:pt idx="179">
                  <c:v>37785</c:v>
                </c:pt>
                <c:pt idx="180">
                  <c:v>37792</c:v>
                </c:pt>
                <c:pt idx="181">
                  <c:v>37799</c:v>
                </c:pt>
                <c:pt idx="182">
                  <c:v>37806</c:v>
                </c:pt>
                <c:pt idx="183">
                  <c:v>37813</c:v>
                </c:pt>
                <c:pt idx="184">
                  <c:v>37820</c:v>
                </c:pt>
                <c:pt idx="185">
                  <c:v>37827</c:v>
                </c:pt>
                <c:pt idx="186">
                  <c:v>37834</c:v>
                </c:pt>
                <c:pt idx="187">
                  <c:v>37841</c:v>
                </c:pt>
                <c:pt idx="188">
                  <c:v>37848</c:v>
                </c:pt>
                <c:pt idx="189">
                  <c:v>37855</c:v>
                </c:pt>
                <c:pt idx="190">
                  <c:v>37862</c:v>
                </c:pt>
                <c:pt idx="191">
                  <c:v>37869</c:v>
                </c:pt>
                <c:pt idx="192">
                  <c:v>37876</c:v>
                </c:pt>
                <c:pt idx="193">
                  <c:v>37883</c:v>
                </c:pt>
                <c:pt idx="194">
                  <c:v>37890</c:v>
                </c:pt>
                <c:pt idx="195">
                  <c:v>37897</c:v>
                </c:pt>
                <c:pt idx="196">
                  <c:v>37904</c:v>
                </c:pt>
                <c:pt idx="197">
                  <c:v>37911</c:v>
                </c:pt>
                <c:pt idx="198">
                  <c:v>37918</c:v>
                </c:pt>
                <c:pt idx="199">
                  <c:v>37925</c:v>
                </c:pt>
                <c:pt idx="200">
                  <c:v>37932</c:v>
                </c:pt>
                <c:pt idx="201">
                  <c:v>37939</c:v>
                </c:pt>
                <c:pt idx="202">
                  <c:v>37946</c:v>
                </c:pt>
                <c:pt idx="203">
                  <c:v>37953</c:v>
                </c:pt>
                <c:pt idx="204">
                  <c:v>37960</c:v>
                </c:pt>
                <c:pt idx="205">
                  <c:v>37967</c:v>
                </c:pt>
                <c:pt idx="206">
                  <c:v>37974</c:v>
                </c:pt>
                <c:pt idx="207">
                  <c:v>37981</c:v>
                </c:pt>
                <c:pt idx="208">
                  <c:v>37988</c:v>
                </c:pt>
                <c:pt idx="209">
                  <c:v>37995</c:v>
                </c:pt>
                <c:pt idx="210">
                  <c:v>38002</c:v>
                </c:pt>
                <c:pt idx="211">
                  <c:v>38009</c:v>
                </c:pt>
                <c:pt idx="212">
                  <c:v>38016</c:v>
                </c:pt>
                <c:pt idx="213">
                  <c:v>38023</c:v>
                </c:pt>
                <c:pt idx="214">
                  <c:v>38030</c:v>
                </c:pt>
                <c:pt idx="215">
                  <c:v>38037</c:v>
                </c:pt>
                <c:pt idx="216">
                  <c:v>38044</c:v>
                </c:pt>
                <c:pt idx="217">
                  <c:v>38051</c:v>
                </c:pt>
                <c:pt idx="218">
                  <c:v>38058</c:v>
                </c:pt>
                <c:pt idx="219">
                  <c:v>38065</c:v>
                </c:pt>
                <c:pt idx="220">
                  <c:v>38072</c:v>
                </c:pt>
                <c:pt idx="221">
                  <c:v>38079</c:v>
                </c:pt>
                <c:pt idx="222">
                  <c:v>38086</c:v>
                </c:pt>
                <c:pt idx="223">
                  <c:v>38093</c:v>
                </c:pt>
                <c:pt idx="224">
                  <c:v>38100</c:v>
                </c:pt>
                <c:pt idx="225">
                  <c:v>38107</c:v>
                </c:pt>
                <c:pt idx="226">
                  <c:v>38114</c:v>
                </c:pt>
                <c:pt idx="227">
                  <c:v>38121</c:v>
                </c:pt>
                <c:pt idx="228">
                  <c:v>38128</c:v>
                </c:pt>
                <c:pt idx="229">
                  <c:v>38135</c:v>
                </c:pt>
                <c:pt idx="230">
                  <c:v>38142</c:v>
                </c:pt>
                <c:pt idx="231">
                  <c:v>38149</c:v>
                </c:pt>
                <c:pt idx="232">
                  <c:v>38156</c:v>
                </c:pt>
                <c:pt idx="233">
                  <c:v>38163</c:v>
                </c:pt>
                <c:pt idx="234">
                  <c:v>38170</c:v>
                </c:pt>
                <c:pt idx="235">
                  <c:v>38177</c:v>
                </c:pt>
                <c:pt idx="236">
                  <c:v>38184</c:v>
                </c:pt>
                <c:pt idx="237">
                  <c:v>38191</c:v>
                </c:pt>
                <c:pt idx="238">
                  <c:v>38198</c:v>
                </c:pt>
                <c:pt idx="239">
                  <c:v>38205</c:v>
                </c:pt>
                <c:pt idx="240">
                  <c:v>38212</c:v>
                </c:pt>
                <c:pt idx="241">
                  <c:v>38219</c:v>
                </c:pt>
                <c:pt idx="242">
                  <c:v>38226</c:v>
                </c:pt>
                <c:pt idx="243">
                  <c:v>38233</c:v>
                </c:pt>
                <c:pt idx="244">
                  <c:v>38240</c:v>
                </c:pt>
                <c:pt idx="245">
                  <c:v>38247</c:v>
                </c:pt>
                <c:pt idx="246">
                  <c:v>38254</c:v>
                </c:pt>
                <c:pt idx="247">
                  <c:v>38261</c:v>
                </c:pt>
                <c:pt idx="248">
                  <c:v>38268</c:v>
                </c:pt>
                <c:pt idx="249">
                  <c:v>38275</c:v>
                </c:pt>
                <c:pt idx="250">
                  <c:v>38282</c:v>
                </c:pt>
                <c:pt idx="251">
                  <c:v>38289</c:v>
                </c:pt>
                <c:pt idx="252">
                  <c:v>38296</c:v>
                </c:pt>
                <c:pt idx="253">
                  <c:v>38303</c:v>
                </c:pt>
                <c:pt idx="254">
                  <c:v>38310</c:v>
                </c:pt>
                <c:pt idx="255">
                  <c:v>38317</c:v>
                </c:pt>
                <c:pt idx="256">
                  <c:v>38324</c:v>
                </c:pt>
                <c:pt idx="257">
                  <c:v>38331</c:v>
                </c:pt>
                <c:pt idx="258">
                  <c:v>38338</c:v>
                </c:pt>
                <c:pt idx="259">
                  <c:v>38345</c:v>
                </c:pt>
                <c:pt idx="260">
                  <c:v>38352</c:v>
                </c:pt>
                <c:pt idx="261">
                  <c:v>38359</c:v>
                </c:pt>
                <c:pt idx="262">
                  <c:v>38366</c:v>
                </c:pt>
                <c:pt idx="263">
                  <c:v>38373</c:v>
                </c:pt>
                <c:pt idx="264">
                  <c:v>38380</c:v>
                </c:pt>
                <c:pt idx="265">
                  <c:v>38387</c:v>
                </c:pt>
                <c:pt idx="266">
                  <c:v>38394</c:v>
                </c:pt>
                <c:pt idx="267">
                  <c:v>38401</c:v>
                </c:pt>
                <c:pt idx="268">
                  <c:v>38408</c:v>
                </c:pt>
                <c:pt idx="269">
                  <c:v>38415</c:v>
                </c:pt>
                <c:pt idx="270">
                  <c:v>38422</c:v>
                </c:pt>
                <c:pt idx="271">
                  <c:v>38429</c:v>
                </c:pt>
                <c:pt idx="272">
                  <c:v>38436</c:v>
                </c:pt>
                <c:pt idx="273">
                  <c:v>38443</c:v>
                </c:pt>
                <c:pt idx="274">
                  <c:v>38450</c:v>
                </c:pt>
                <c:pt idx="275">
                  <c:v>38457</c:v>
                </c:pt>
                <c:pt idx="276">
                  <c:v>38464</c:v>
                </c:pt>
                <c:pt idx="277">
                  <c:v>38471</c:v>
                </c:pt>
                <c:pt idx="278">
                  <c:v>38478</c:v>
                </c:pt>
                <c:pt idx="279">
                  <c:v>38485</c:v>
                </c:pt>
                <c:pt idx="280">
                  <c:v>38492</c:v>
                </c:pt>
                <c:pt idx="281">
                  <c:v>38499</c:v>
                </c:pt>
                <c:pt idx="282">
                  <c:v>38506</c:v>
                </c:pt>
                <c:pt idx="283">
                  <c:v>38513</c:v>
                </c:pt>
                <c:pt idx="284">
                  <c:v>38520</c:v>
                </c:pt>
                <c:pt idx="285">
                  <c:v>38527</c:v>
                </c:pt>
                <c:pt idx="286">
                  <c:v>38534</c:v>
                </c:pt>
                <c:pt idx="287">
                  <c:v>38541</c:v>
                </c:pt>
                <c:pt idx="288">
                  <c:v>38548</c:v>
                </c:pt>
                <c:pt idx="289">
                  <c:v>38555</c:v>
                </c:pt>
                <c:pt idx="290">
                  <c:v>38562</c:v>
                </c:pt>
                <c:pt idx="291">
                  <c:v>38569</c:v>
                </c:pt>
                <c:pt idx="292">
                  <c:v>38576</c:v>
                </c:pt>
                <c:pt idx="293">
                  <c:v>38583</c:v>
                </c:pt>
                <c:pt idx="294">
                  <c:v>38590</c:v>
                </c:pt>
                <c:pt idx="295">
                  <c:v>38597</c:v>
                </c:pt>
                <c:pt idx="296">
                  <c:v>38604</c:v>
                </c:pt>
                <c:pt idx="297">
                  <c:v>38611</c:v>
                </c:pt>
                <c:pt idx="298">
                  <c:v>38618</c:v>
                </c:pt>
                <c:pt idx="299">
                  <c:v>38625</c:v>
                </c:pt>
                <c:pt idx="300">
                  <c:v>38632</c:v>
                </c:pt>
                <c:pt idx="301">
                  <c:v>38639</c:v>
                </c:pt>
                <c:pt idx="302">
                  <c:v>38646</c:v>
                </c:pt>
                <c:pt idx="303">
                  <c:v>38653</c:v>
                </c:pt>
                <c:pt idx="304">
                  <c:v>38660</c:v>
                </c:pt>
                <c:pt idx="305">
                  <c:v>38667</c:v>
                </c:pt>
                <c:pt idx="306">
                  <c:v>38674</c:v>
                </c:pt>
                <c:pt idx="307">
                  <c:v>38681</c:v>
                </c:pt>
                <c:pt idx="308">
                  <c:v>38688</c:v>
                </c:pt>
                <c:pt idx="309">
                  <c:v>38695</c:v>
                </c:pt>
                <c:pt idx="310">
                  <c:v>38702</c:v>
                </c:pt>
                <c:pt idx="311">
                  <c:v>38709</c:v>
                </c:pt>
                <c:pt idx="312">
                  <c:v>38716</c:v>
                </c:pt>
                <c:pt idx="313">
                  <c:v>38723</c:v>
                </c:pt>
                <c:pt idx="314">
                  <c:v>38730</c:v>
                </c:pt>
                <c:pt idx="315">
                  <c:v>38737</c:v>
                </c:pt>
                <c:pt idx="316">
                  <c:v>38744</c:v>
                </c:pt>
                <c:pt idx="317">
                  <c:v>38751</c:v>
                </c:pt>
                <c:pt idx="318">
                  <c:v>38758</c:v>
                </c:pt>
                <c:pt idx="319">
                  <c:v>38765</c:v>
                </c:pt>
                <c:pt idx="320">
                  <c:v>38772</c:v>
                </c:pt>
                <c:pt idx="321">
                  <c:v>38779</c:v>
                </c:pt>
                <c:pt idx="322">
                  <c:v>38786</c:v>
                </c:pt>
                <c:pt idx="323">
                  <c:v>38793</c:v>
                </c:pt>
                <c:pt idx="324">
                  <c:v>38800</c:v>
                </c:pt>
                <c:pt idx="325">
                  <c:v>38807</c:v>
                </c:pt>
                <c:pt idx="326">
                  <c:v>38814</c:v>
                </c:pt>
                <c:pt idx="327">
                  <c:v>38821</c:v>
                </c:pt>
                <c:pt idx="328">
                  <c:v>38828</c:v>
                </c:pt>
                <c:pt idx="329">
                  <c:v>38835</c:v>
                </c:pt>
                <c:pt idx="330">
                  <c:v>38842</c:v>
                </c:pt>
                <c:pt idx="331">
                  <c:v>38849</c:v>
                </c:pt>
                <c:pt idx="332">
                  <c:v>38856</c:v>
                </c:pt>
                <c:pt idx="333">
                  <c:v>38863</c:v>
                </c:pt>
                <c:pt idx="334">
                  <c:v>38870</c:v>
                </c:pt>
                <c:pt idx="335">
                  <c:v>38877</c:v>
                </c:pt>
                <c:pt idx="336">
                  <c:v>38884</c:v>
                </c:pt>
                <c:pt idx="337">
                  <c:v>38891</c:v>
                </c:pt>
                <c:pt idx="338">
                  <c:v>38898</c:v>
                </c:pt>
                <c:pt idx="339">
                  <c:v>38905</c:v>
                </c:pt>
                <c:pt idx="340">
                  <c:v>38912</c:v>
                </c:pt>
                <c:pt idx="341">
                  <c:v>38919</c:v>
                </c:pt>
                <c:pt idx="342">
                  <c:v>38926</c:v>
                </c:pt>
                <c:pt idx="343">
                  <c:v>38933</c:v>
                </c:pt>
                <c:pt idx="344">
                  <c:v>38940</c:v>
                </c:pt>
                <c:pt idx="345">
                  <c:v>38947</c:v>
                </c:pt>
                <c:pt idx="346">
                  <c:v>38954</c:v>
                </c:pt>
                <c:pt idx="347">
                  <c:v>38961</c:v>
                </c:pt>
                <c:pt idx="348">
                  <c:v>38968</c:v>
                </c:pt>
                <c:pt idx="349">
                  <c:v>38975</c:v>
                </c:pt>
                <c:pt idx="350">
                  <c:v>38982</c:v>
                </c:pt>
                <c:pt idx="351">
                  <c:v>38989</c:v>
                </c:pt>
                <c:pt idx="352">
                  <c:v>38996</c:v>
                </c:pt>
                <c:pt idx="353">
                  <c:v>39003</c:v>
                </c:pt>
                <c:pt idx="354">
                  <c:v>39010</c:v>
                </c:pt>
                <c:pt idx="355">
                  <c:v>39017</c:v>
                </c:pt>
                <c:pt idx="356">
                  <c:v>39024</c:v>
                </c:pt>
                <c:pt idx="357">
                  <c:v>39031</c:v>
                </c:pt>
                <c:pt idx="358">
                  <c:v>39038</c:v>
                </c:pt>
                <c:pt idx="359">
                  <c:v>39045</c:v>
                </c:pt>
                <c:pt idx="360">
                  <c:v>39052</c:v>
                </c:pt>
                <c:pt idx="361">
                  <c:v>39059</c:v>
                </c:pt>
                <c:pt idx="362">
                  <c:v>39066</c:v>
                </c:pt>
                <c:pt idx="363">
                  <c:v>39073</c:v>
                </c:pt>
                <c:pt idx="364">
                  <c:v>39080</c:v>
                </c:pt>
                <c:pt idx="365">
                  <c:v>39087</c:v>
                </c:pt>
                <c:pt idx="366">
                  <c:v>39094</c:v>
                </c:pt>
                <c:pt idx="367">
                  <c:v>39101</c:v>
                </c:pt>
                <c:pt idx="368">
                  <c:v>39108</c:v>
                </c:pt>
                <c:pt idx="369">
                  <c:v>39115</c:v>
                </c:pt>
                <c:pt idx="370">
                  <c:v>39122</c:v>
                </c:pt>
                <c:pt idx="371">
                  <c:v>39129</c:v>
                </c:pt>
                <c:pt idx="372">
                  <c:v>39136</c:v>
                </c:pt>
                <c:pt idx="373">
                  <c:v>39143</c:v>
                </c:pt>
                <c:pt idx="374">
                  <c:v>39150</c:v>
                </c:pt>
                <c:pt idx="375">
                  <c:v>39157</c:v>
                </c:pt>
                <c:pt idx="376">
                  <c:v>39164</c:v>
                </c:pt>
                <c:pt idx="377">
                  <c:v>39171</c:v>
                </c:pt>
                <c:pt idx="378">
                  <c:v>39178</c:v>
                </c:pt>
                <c:pt idx="379">
                  <c:v>39185</c:v>
                </c:pt>
                <c:pt idx="380">
                  <c:v>39192</c:v>
                </c:pt>
                <c:pt idx="381">
                  <c:v>39199</c:v>
                </c:pt>
                <c:pt idx="382">
                  <c:v>39206</c:v>
                </c:pt>
                <c:pt idx="383">
                  <c:v>39213</c:v>
                </c:pt>
                <c:pt idx="384">
                  <c:v>39220</c:v>
                </c:pt>
                <c:pt idx="385">
                  <c:v>39227</c:v>
                </c:pt>
                <c:pt idx="386">
                  <c:v>39234</c:v>
                </c:pt>
                <c:pt idx="387">
                  <c:v>39241</c:v>
                </c:pt>
                <c:pt idx="388">
                  <c:v>39248</c:v>
                </c:pt>
                <c:pt idx="389">
                  <c:v>39255</c:v>
                </c:pt>
                <c:pt idx="390">
                  <c:v>39262</c:v>
                </c:pt>
                <c:pt idx="391">
                  <c:v>39269</c:v>
                </c:pt>
                <c:pt idx="392">
                  <c:v>39276</c:v>
                </c:pt>
                <c:pt idx="393">
                  <c:v>39283</c:v>
                </c:pt>
                <c:pt idx="394">
                  <c:v>39290</c:v>
                </c:pt>
                <c:pt idx="395">
                  <c:v>39297</c:v>
                </c:pt>
                <c:pt idx="396">
                  <c:v>39304</c:v>
                </c:pt>
                <c:pt idx="397">
                  <c:v>39311</c:v>
                </c:pt>
                <c:pt idx="398">
                  <c:v>39318</c:v>
                </c:pt>
                <c:pt idx="399">
                  <c:v>39325</c:v>
                </c:pt>
                <c:pt idx="400">
                  <c:v>39332</c:v>
                </c:pt>
                <c:pt idx="401">
                  <c:v>39339</c:v>
                </c:pt>
                <c:pt idx="402">
                  <c:v>39346</c:v>
                </c:pt>
                <c:pt idx="403">
                  <c:v>39353</c:v>
                </c:pt>
                <c:pt idx="404">
                  <c:v>39360</c:v>
                </c:pt>
                <c:pt idx="405">
                  <c:v>39367</c:v>
                </c:pt>
                <c:pt idx="406">
                  <c:v>39374</c:v>
                </c:pt>
                <c:pt idx="407">
                  <c:v>39381</c:v>
                </c:pt>
                <c:pt idx="408">
                  <c:v>39388</c:v>
                </c:pt>
                <c:pt idx="409">
                  <c:v>39395</c:v>
                </c:pt>
                <c:pt idx="410">
                  <c:v>39402</c:v>
                </c:pt>
                <c:pt idx="411">
                  <c:v>39409</c:v>
                </c:pt>
                <c:pt idx="412">
                  <c:v>39416</c:v>
                </c:pt>
                <c:pt idx="413">
                  <c:v>39423</c:v>
                </c:pt>
                <c:pt idx="414">
                  <c:v>39430</c:v>
                </c:pt>
                <c:pt idx="415">
                  <c:v>39437</c:v>
                </c:pt>
                <c:pt idx="416">
                  <c:v>39444</c:v>
                </c:pt>
                <c:pt idx="417">
                  <c:v>39451</c:v>
                </c:pt>
                <c:pt idx="418">
                  <c:v>39458</c:v>
                </c:pt>
                <c:pt idx="419">
                  <c:v>39465</c:v>
                </c:pt>
                <c:pt idx="420">
                  <c:v>39472</c:v>
                </c:pt>
                <c:pt idx="421">
                  <c:v>39479</c:v>
                </c:pt>
                <c:pt idx="422">
                  <c:v>39486</c:v>
                </c:pt>
                <c:pt idx="423">
                  <c:v>39493</c:v>
                </c:pt>
                <c:pt idx="424">
                  <c:v>39500</c:v>
                </c:pt>
                <c:pt idx="425">
                  <c:v>39507</c:v>
                </c:pt>
                <c:pt idx="426">
                  <c:v>39514</c:v>
                </c:pt>
                <c:pt idx="427">
                  <c:v>39521</c:v>
                </c:pt>
                <c:pt idx="428">
                  <c:v>39528</c:v>
                </c:pt>
                <c:pt idx="429">
                  <c:v>39535</c:v>
                </c:pt>
                <c:pt idx="430">
                  <c:v>39542</c:v>
                </c:pt>
                <c:pt idx="431">
                  <c:v>39549</c:v>
                </c:pt>
                <c:pt idx="432">
                  <c:v>39556</c:v>
                </c:pt>
                <c:pt idx="433">
                  <c:v>39563</c:v>
                </c:pt>
                <c:pt idx="434">
                  <c:v>39570</c:v>
                </c:pt>
                <c:pt idx="435">
                  <c:v>39577</c:v>
                </c:pt>
                <c:pt idx="436">
                  <c:v>39584</c:v>
                </c:pt>
                <c:pt idx="437">
                  <c:v>39591</c:v>
                </c:pt>
                <c:pt idx="438">
                  <c:v>39598</c:v>
                </c:pt>
                <c:pt idx="439">
                  <c:v>39605</c:v>
                </c:pt>
                <c:pt idx="440">
                  <c:v>39612</c:v>
                </c:pt>
                <c:pt idx="441">
                  <c:v>39619</c:v>
                </c:pt>
                <c:pt idx="442">
                  <c:v>39626</c:v>
                </c:pt>
                <c:pt idx="443">
                  <c:v>39633</c:v>
                </c:pt>
                <c:pt idx="444">
                  <c:v>39640</c:v>
                </c:pt>
                <c:pt idx="445">
                  <c:v>39647</c:v>
                </c:pt>
                <c:pt idx="446">
                  <c:v>39654</c:v>
                </c:pt>
                <c:pt idx="447">
                  <c:v>39661</c:v>
                </c:pt>
                <c:pt idx="448">
                  <c:v>39668</c:v>
                </c:pt>
                <c:pt idx="449">
                  <c:v>39675</c:v>
                </c:pt>
                <c:pt idx="450">
                  <c:v>39682</c:v>
                </c:pt>
                <c:pt idx="451">
                  <c:v>39689</c:v>
                </c:pt>
                <c:pt idx="452">
                  <c:v>39696</c:v>
                </c:pt>
                <c:pt idx="453">
                  <c:v>39703</c:v>
                </c:pt>
                <c:pt idx="454">
                  <c:v>39710</c:v>
                </c:pt>
                <c:pt idx="455">
                  <c:v>39717</c:v>
                </c:pt>
                <c:pt idx="456">
                  <c:v>39724</c:v>
                </c:pt>
                <c:pt idx="457">
                  <c:v>39731</c:v>
                </c:pt>
                <c:pt idx="458">
                  <c:v>39738</c:v>
                </c:pt>
                <c:pt idx="459">
                  <c:v>39745</c:v>
                </c:pt>
                <c:pt idx="460">
                  <c:v>39752</c:v>
                </c:pt>
                <c:pt idx="461">
                  <c:v>39759</c:v>
                </c:pt>
                <c:pt idx="462">
                  <c:v>39766</c:v>
                </c:pt>
                <c:pt idx="463">
                  <c:v>39773</c:v>
                </c:pt>
                <c:pt idx="464">
                  <c:v>39780</c:v>
                </c:pt>
                <c:pt idx="465">
                  <c:v>39787</c:v>
                </c:pt>
                <c:pt idx="466">
                  <c:v>39794</c:v>
                </c:pt>
                <c:pt idx="467">
                  <c:v>39801</c:v>
                </c:pt>
                <c:pt idx="468">
                  <c:v>39808</c:v>
                </c:pt>
                <c:pt idx="469">
                  <c:v>39815</c:v>
                </c:pt>
                <c:pt idx="470">
                  <c:v>39822</c:v>
                </c:pt>
                <c:pt idx="471">
                  <c:v>39829</c:v>
                </c:pt>
                <c:pt idx="472">
                  <c:v>39836</c:v>
                </c:pt>
                <c:pt idx="473">
                  <c:v>39843</c:v>
                </c:pt>
                <c:pt idx="474">
                  <c:v>39850</c:v>
                </c:pt>
                <c:pt idx="475">
                  <c:v>39857</c:v>
                </c:pt>
                <c:pt idx="476">
                  <c:v>39864</c:v>
                </c:pt>
                <c:pt idx="477">
                  <c:v>39871</c:v>
                </c:pt>
                <c:pt idx="478">
                  <c:v>39878</c:v>
                </c:pt>
                <c:pt idx="479">
                  <c:v>39885</c:v>
                </c:pt>
                <c:pt idx="480">
                  <c:v>39892</c:v>
                </c:pt>
                <c:pt idx="481">
                  <c:v>39899</c:v>
                </c:pt>
                <c:pt idx="482">
                  <c:v>39906</c:v>
                </c:pt>
                <c:pt idx="483">
                  <c:v>39913</c:v>
                </c:pt>
                <c:pt idx="484">
                  <c:v>39920</c:v>
                </c:pt>
                <c:pt idx="485">
                  <c:v>39927</c:v>
                </c:pt>
                <c:pt idx="486">
                  <c:v>39934</c:v>
                </c:pt>
                <c:pt idx="487">
                  <c:v>39941</c:v>
                </c:pt>
                <c:pt idx="488">
                  <c:v>39948</c:v>
                </c:pt>
                <c:pt idx="489">
                  <c:v>39955</c:v>
                </c:pt>
                <c:pt idx="490">
                  <c:v>39962</c:v>
                </c:pt>
                <c:pt idx="491">
                  <c:v>39969</c:v>
                </c:pt>
                <c:pt idx="492">
                  <c:v>39976</c:v>
                </c:pt>
                <c:pt idx="493">
                  <c:v>39983</c:v>
                </c:pt>
                <c:pt idx="494">
                  <c:v>39990</c:v>
                </c:pt>
                <c:pt idx="495">
                  <c:v>39997</c:v>
                </c:pt>
                <c:pt idx="496">
                  <c:v>40004</c:v>
                </c:pt>
                <c:pt idx="497">
                  <c:v>40011</c:v>
                </c:pt>
                <c:pt idx="498">
                  <c:v>40018</c:v>
                </c:pt>
                <c:pt idx="499">
                  <c:v>40025</c:v>
                </c:pt>
                <c:pt idx="500">
                  <c:v>40032</c:v>
                </c:pt>
                <c:pt idx="501">
                  <c:v>40039</c:v>
                </c:pt>
                <c:pt idx="502">
                  <c:v>40046</c:v>
                </c:pt>
                <c:pt idx="503">
                  <c:v>40053</c:v>
                </c:pt>
                <c:pt idx="504">
                  <c:v>40060</c:v>
                </c:pt>
                <c:pt idx="505">
                  <c:v>40067</c:v>
                </c:pt>
                <c:pt idx="506">
                  <c:v>40074</c:v>
                </c:pt>
                <c:pt idx="507">
                  <c:v>40081</c:v>
                </c:pt>
                <c:pt idx="508">
                  <c:v>40088</c:v>
                </c:pt>
                <c:pt idx="509">
                  <c:v>40095</c:v>
                </c:pt>
                <c:pt idx="510">
                  <c:v>40102</c:v>
                </c:pt>
                <c:pt idx="511">
                  <c:v>40109</c:v>
                </c:pt>
                <c:pt idx="512">
                  <c:v>40116</c:v>
                </c:pt>
                <c:pt idx="513">
                  <c:v>40123</c:v>
                </c:pt>
                <c:pt idx="514">
                  <c:v>40130</c:v>
                </c:pt>
                <c:pt idx="515">
                  <c:v>40137</c:v>
                </c:pt>
                <c:pt idx="516">
                  <c:v>40144</c:v>
                </c:pt>
                <c:pt idx="517">
                  <c:v>40151</c:v>
                </c:pt>
                <c:pt idx="518">
                  <c:v>40158</c:v>
                </c:pt>
                <c:pt idx="519">
                  <c:v>40165</c:v>
                </c:pt>
                <c:pt idx="520">
                  <c:v>40172</c:v>
                </c:pt>
                <c:pt idx="521">
                  <c:v>40179</c:v>
                </c:pt>
                <c:pt idx="522">
                  <c:v>40186</c:v>
                </c:pt>
                <c:pt idx="523">
                  <c:v>40193</c:v>
                </c:pt>
                <c:pt idx="524">
                  <c:v>40200</c:v>
                </c:pt>
                <c:pt idx="525">
                  <c:v>40207</c:v>
                </c:pt>
                <c:pt idx="526">
                  <c:v>40214</c:v>
                </c:pt>
                <c:pt idx="527">
                  <c:v>40221</c:v>
                </c:pt>
                <c:pt idx="528">
                  <c:v>40228</c:v>
                </c:pt>
                <c:pt idx="529">
                  <c:v>40235</c:v>
                </c:pt>
                <c:pt idx="530">
                  <c:v>40242</c:v>
                </c:pt>
                <c:pt idx="531">
                  <c:v>40249</c:v>
                </c:pt>
                <c:pt idx="532">
                  <c:v>40256</c:v>
                </c:pt>
                <c:pt idx="533">
                  <c:v>40263</c:v>
                </c:pt>
                <c:pt idx="534">
                  <c:v>40270</c:v>
                </c:pt>
                <c:pt idx="535">
                  <c:v>40277</c:v>
                </c:pt>
                <c:pt idx="536">
                  <c:v>40284</c:v>
                </c:pt>
                <c:pt idx="537">
                  <c:v>40291</c:v>
                </c:pt>
                <c:pt idx="538">
                  <c:v>40298</c:v>
                </c:pt>
                <c:pt idx="539">
                  <c:v>40305</c:v>
                </c:pt>
                <c:pt idx="540">
                  <c:v>40312</c:v>
                </c:pt>
                <c:pt idx="541">
                  <c:v>40319</c:v>
                </c:pt>
                <c:pt idx="542">
                  <c:v>40326</c:v>
                </c:pt>
                <c:pt idx="543">
                  <c:v>40333</c:v>
                </c:pt>
                <c:pt idx="544">
                  <c:v>40340</c:v>
                </c:pt>
                <c:pt idx="545">
                  <c:v>40347</c:v>
                </c:pt>
                <c:pt idx="546">
                  <c:v>40354</c:v>
                </c:pt>
                <c:pt idx="547">
                  <c:v>40361</c:v>
                </c:pt>
                <c:pt idx="548">
                  <c:v>40368</c:v>
                </c:pt>
                <c:pt idx="549">
                  <c:v>40375</c:v>
                </c:pt>
                <c:pt idx="550">
                  <c:v>40382</c:v>
                </c:pt>
                <c:pt idx="551">
                  <c:v>40389</c:v>
                </c:pt>
                <c:pt idx="552">
                  <c:v>40396</c:v>
                </c:pt>
                <c:pt idx="553">
                  <c:v>40403</c:v>
                </c:pt>
                <c:pt idx="554">
                  <c:v>40410</c:v>
                </c:pt>
                <c:pt idx="555">
                  <c:v>40417</c:v>
                </c:pt>
                <c:pt idx="556">
                  <c:v>40424</c:v>
                </c:pt>
                <c:pt idx="557">
                  <c:v>40431</c:v>
                </c:pt>
                <c:pt idx="558">
                  <c:v>40438</c:v>
                </c:pt>
                <c:pt idx="559">
                  <c:v>40445</c:v>
                </c:pt>
                <c:pt idx="560">
                  <c:v>40452</c:v>
                </c:pt>
                <c:pt idx="561">
                  <c:v>40459</c:v>
                </c:pt>
                <c:pt idx="562">
                  <c:v>40466</c:v>
                </c:pt>
                <c:pt idx="563">
                  <c:v>40473</c:v>
                </c:pt>
                <c:pt idx="564">
                  <c:v>40480</c:v>
                </c:pt>
                <c:pt idx="565">
                  <c:v>40487</c:v>
                </c:pt>
                <c:pt idx="566">
                  <c:v>40494</c:v>
                </c:pt>
                <c:pt idx="567">
                  <c:v>40501</c:v>
                </c:pt>
                <c:pt idx="568">
                  <c:v>40508</c:v>
                </c:pt>
                <c:pt idx="569">
                  <c:v>40515</c:v>
                </c:pt>
                <c:pt idx="570">
                  <c:v>40522</c:v>
                </c:pt>
                <c:pt idx="571">
                  <c:v>40529</c:v>
                </c:pt>
                <c:pt idx="572">
                  <c:v>40536</c:v>
                </c:pt>
                <c:pt idx="573">
                  <c:v>40543</c:v>
                </c:pt>
                <c:pt idx="574">
                  <c:v>40550</c:v>
                </c:pt>
                <c:pt idx="575">
                  <c:v>40557</c:v>
                </c:pt>
                <c:pt idx="576">
                  <c:v>40564</c:v>
                </c:pt>
                <c:pt idx="577">
                  <c:v>40571</c:v>
                </c:pt>
                <c:pt idx="578">
                  <c:v>40578</c:v>
                </c:pt>
                <c:pt idx="579">
                  <c:v>40585</c:v>
                </c:pt>
                <c:pt idx="580">
                  <c:v>40592</c:v>
                </c:pt>
                <c:pt idx="581">
                  <c:v>40599</c:v>
                </c:pt>
                <c:pt idx="582">
                  <c:v>40606</c:v>
                </c:pt>
                <c:pt idx="583">
                  <c:v>40613</c:v>
                </c:pt>
                <c:pt idx="584">
                  <c:v>40620</c:v>
                </c:pt>
                <c:pt idx="585">
                  <c:v>40627</c:v>
                </c:pt>
                <c:pt idx="586">
                  <c:v>40634</c:v>
                </c:pt>
                <c:pt idx="587">
                  <c:v>40641</c:v>
                </c:pt>
                <c:pt idx="588">
                  <c:v>40648</c:v>
                </c:pt>
                <c:pt idx="589">
                  <c:v>40655</c:v>
                </c:pt>
                <c:pt idx="590">
                  <c:v>40662</c:v>
                </c:pt>
                <c:pt idx="591">
                  <c:v>40669</c:v>
                </c:pt>
                <c:pt idx="592">
                  <c:v>40676</c:v>
                </c:pt>
                <c:pt idx="593">
                  <c:v>40683</c:v>
                </c:pt>
                <c:pt idx="594">
                  <c:v>40690</c:v>
                </c:pt>
                <c:pt idx="595">
                  <c:v>40697</c:v>
                </c:pt>
                <c:pt idx="596">
                  <c:v>40704</c:v>
                </c:pt>
                <c:pt idx="597">
                  <c:v>40711</c:v>
                </c:pt>
                <c:pt idx="598">
                  <c:v>40718</c:v>
                </c:pt>
                <c:pt idx="599">
                  <c:v>40725</c:v>
                </c:pt>
                <c:pt idx="600">
                  <c:v>40732</c:v>
                </c:pt>
                <c:pt idx="601">
                  <c:v>40739</c:v>
                </c:pt>
                <c:pt idx="602">
                  <c:v>40746</c:v>
                </c:pt>
                <c:pt idx="603">
                  <c:v>40753</c:v>
                </c:pt>
                <c:pt idx="604">
                  <c:v>40760</c:v>
                </c:pt>
                <c:pt idx="605">
                  <c:v>40767</c:v>
                </c:pt>
                <c:pt idx="606">
                  <c:v>40774</c:v>
                </c:pt>
                <c:pt idx="607">
                  <c:v>40781</c:v>
                </c:pt>
                <c:pt idx="608">
                  <c:v>40788</c:v>
                </c:pt>
                <c:pt idx="609">
                  <c:v>40795</c:v>
                </c:pt>
                <c:pt idx="610">
                  <c:v>40802</c:v>
                </c:pt>
                <c:pt idx="611">
                  <c:v>40809</c:v>
                </c:pt>
                <c:pt idx="612">
                  <c:v>40816</c:v>
                </c:pt>
                <c:pt idx="613">
                  <c:v>40823</c:v>
                </c:pt>
                <c:pt idx="614">
                  <c:v>40830</c:v>
                </c:pt>
                <c:pt idx="615">
                  <c:v>40837</c:v>
                </c:pt>
                <c:pt idx="616">
                  <c:v>40844</c:v>
                </c:pt>
                <c:pt idx="617">
                  <c:v>40851</c:v>
                </c:pt>
                <c:pt idx="618">
                  <c:v>40858</c:v>
                </c:pt>
                <c:pt idx="619">
                  <c:v>40865</c:v>
                </c:pt>
                <c:pt idx="620">
                  <c:v>40872</c:v>
                </c:pt>
                <c:pt idx="621">
                  <c:v>40879</c:v>
                </c:pt>
                <c:pt idx="622">
                  <c:v>40886</c:v>
                </c:pt>
                <c:pt idx="623">
                  <c:v>40893</c:v>
                </c:pt>
                <c:pt idx="624">
                  <c:v>40900</c:v>
                </c:pt>
                <c:pt idx="625">
                  <c:v>40907</c:v>
                </c:pt>
                <c:pt idx="626">
                  <c:v>40914</c:v>
                </c:pt>
                <c:pt idx="627">
                  <c:v>40921</c:v>
                </c:pt>
                <c:pt idx="628">
                  <c:v>40928</c:v>
                </c:pt>
                <c:pt idx="629">
                  <c:v>40935</c:v>
                </c:pt>
                <c:pt idx="630">
                  <c:v>40942</c:v>
                </c:pt>
                <c:pt idx="631">
                  <c:v>40949</c:v>
                </c:pt>
                <c:pt idx="632">
                  <c:v>40956</c:v>
                </c:pt>
                <c:pt idx="633">
                  <c:v>40963</c:v>
                </c:pt>
                <c:pt idx="634">
                  <c:v>40970</c:v>
                </c:pt>
                <c:pt idx="635">
                  <c:v>40977</c:v>
                </c:pt>
                <c:pt idx="636">
                  <c:v>40984</c:v>
                </c:pt>
                <c:pt idx="637">
                  <c:v>40991</c:v>
                </c:pt>
                <c:pt idx="638">
                  <c:v>40998</c:v>
                </c:pt>
                <c:pt idx="639">
                  <c:v>41005</c:v>
                </c:pt>
                <c:pt idx="640">
                  <c:v>41012</c:v>
                </c:pt>
                <c:pt idx="641">
                  <c:v>41019</c:v>
                </c:pt>
                <c:pt idx="642">
                  <c:v>41026</c:v>
                </c:pt>
                <c:pt idx="643">
                  <c:v>41033</c:v>
                </c:pt>
                <c:pt idx="644">
                  <c:v>41040</c:v>
                </c:pt>
                <c:pt idx="645">
                  <c:v>41047</c:v>
                </c:pt>
                <c:pt idx="646">
                  <c:v>41054</c:v>
                </c:pt>
                <c:pt idx="647">
                  <c:v>41061</c:v>
                </c:pt>
                <c:pt idx="648">
                  <c:v>41068</c:v>
                </c:pt>
                <c:pt idx="649">
                  <c:v>41075</c:v>
                </c:pt>
                <c:pt idx="650">
                  <c:v>41082</c:v>
                </c:pt>
                <c:pt idx="651">
                  <c:v>41089</c:v>
                </c:pt>
                <c:pt idx="652">
                  <c:v>41096</c:v>
                </c:pt>
                <c:pt idx="653">
                  <c:v>41103</c:v>
                </c:pt>
                <c:pt idx="654">
                  <c:v>41110</c:v>
                </c:pt>
                <c:pt idx="655">
                  <c:v>41117</c:v>
                </c:pt>
                <c:pt idx="656">
                  <c:v>41124</c:v>
                </c:pt>
                <c:pt idx="657">
                  <c:v>41131</c:v>
                </c:pt>
                <c:pt idx="658">
                  <c:v>41138</c:v>
                </c:pt>
                <c:pt idx="659">
                  <c:v>41145</c:v>
                </c:pt>
                <c:pt idx="660">
                  <c:v>41152</c:v>
                </c:pt>
                <c:pt idx="661">
                  <c:v>41159</c:v>
                </c:pt>
                <c:pt idx="662">
                  <c:v>41166</c:v>
                </c:pt>
                <c:pt idx="663">
                  <c:v>41173</c:v>
                </c:pt>
                <c:pt idx="664">
                  <c:v>41180</c:v>
                </c:pt>
                <c:pt idx="665">
                  <c:v>41187</c:v>
                </c:pt>
                <c:pt idx="666">
                  <c:v>41194</c:v>
                </c:pt>
                <c:pt idx="667">
                  <c:v>41201</c:v>
                </c:pt>
                <c:pt idx="668">
                  <c:v>41208</c:v>
                </c:pt>
                <c:pt idx="669">
                  <c:v>41215</c:v>
                </c:pt>
                <c:pt idx="670">
                  <c:v>41222</c:v>
                </c:pt>
                <c:pt idx="671">
                  <c:v>41229</c:v>
                </c:pt>
                <c:pt idx="672">
                  <c:v>41236</c:v>
                </c:pt>
                <c:pt idx="673">
                  <c:v>41243</c:v>
                </c:pt>
                <c:pt idx="674">
                  <c:v>41250</c:v>
                </c:pt>
                <c:pt idx="675">
                  <c:v>41257</c:v>
                </c:pt>
                <c:pt idx="676">
                  <c:v>41264</c:v>
                </c:pt>
                <c:pt idx="677">
                  <c:v>41271</c:v>
                </c:pt>
                <c:pt idx="678">
                  <c:v>41278</c:v>
                </c:pt>
                <c:pt idx="679">
                  <c:v>41285</c:v>
                </c:pt>
                <c:pt idx="680">
                  <c:v>41292</c:v>
                </c:pt>
                <c:pt idx="681">
                  <c:v>41299</c:v>
                </c:pt>
                <c:pt idx="682">
                  <c:v>41306</c:v>
                </c:pt>
                <c:pt idx="683">
                  <c:v>41313</c:v>
                </c:pt>
                <c:pt idx="684">
                  <c:v>41320</c:v>
                </c:pt>
                <c:pt idx="685">
                  <c:v>41327</c:v>
                </c:pt>
                <c:pt idx="686">
                  <c:v>41334</c:v>
                </c:pt>
                <c:pt idx="687">
                  <c:v>41341</c:v>
                </c:pt>
                <c:pt idx="688">
                  <c:v>41348</c:v>
                </c:pt>
                <c:pt idx="689">
                  <c:v>41355</c:v>
                </c:pt>
                <c:pt idx="690">
                  <c:v>41362</c:v>
                </c:pt>
                <c:pt idx="691">
                  <c:v>41369</c:v>
                </c:pt>
                <c:pt idx="692">
                  <c:v>41376</c:v>
                </c:pt>
                <c:pt idx="693">
                  <c:v>41383</c:v>
                </c:pt>
                <c:pt idx="694">
                  <c:v>41390</c:v>
                </c:pt>
                <c:pt idx="695">
                  <c:v>41397</c:v>
                </c:pt>
                <c:pt idx="696">
                  <c:v>41404</c:v>
                </c:pt>
                <c:pt idx="697">
                  <c:v>41411</c:v>
                </c:pt>
                <c:pt idx="698">
                  <c:v>41418</c:v>
                </c:pt>
                <c:pt idx="699">
                  <c:v>41425</c:v>
                </c:pt>
                <c:pt idx="700">
                  <c:v>41432</c:v>
                </c:pt>
                <c:pt idx="701">
                  <c:v>41439</c:v>
                </c:pt>
                <c:pt idx="702">
                  <c:v>41446</c:v>
                </c:pt>
                <c:pt idx="703">
                  <c:v>41453</c:v>
                </c:pt>
                <c:pt idx="704">
                  <c:v>41460</c:v>
                </c:pt>
                <c:pt idx="705">
                  <c:v>41467</c:v>
                </c:pt>
                <c:pt idx="706">
                  <c:v>41474</c:v>
                </c:pt>
                <c:pt idx="707">
                  <c:v>41481</c:v>
                </c:pt>
                <c:pt idx="708">
                  <c:v>41488</c:v>
                </c:pt>
                <c:pt idx="709">
                  <c:v>41495</c:v>
                </c:pt>
                <c:pt idx="710">
                  <c:v>41502</c:v>
                </c:pt>
                <c:pt idx="711">
                  <c:v>41509</c:v>
                </c:pt>
                <c:pt idx="712">
                  <c:v>41516</c:v>
                </c:pt>
                <c:pt idx="713">
                  <c:v>41523</c:v>
                </c:pt>
                <c:pt idx="714">
                  <c:v>41530</c:v>
                </c:pt>
                <c:pt idx="715">
                  <c:v>41537</c:v>
                </c:pt>
                <c:pt idx="716">
                  <c:v>41544</c:v>
                </c:pt>
                <c:pt idx="717">
                  <c:v>41551</c:v>
                </c:pt>
                <c:pt idx="718">
                  <c:v>41558</c:v>
                </c:pt>
                <c:pt idx="719">
                  <c:v>41565</c:v>
                </c:pt>
                <c:pt idx="720">
                  <c:v>41572</c:v>
                </c:pt>
                <c:pt idx="721">
                  <c:v>41579</c:v>
                </c:pt>
                <c:pt idx="722">
                  <c:v>41586</c:v>
                </c:pt>
                <c:pt idx="723">
                  <c:v>41593</c:v>
                </c:pt>
                <c:pt idx="724">
                  <c:v>41600</c:v>
                </c:pt>
                <c:pt idx="725">
                  <c:v>41607</c:v>
                </c:pt>
                <c:pt idx="726">
                  <c:v>41614</c:v>
                </c:pt>
                <c:pt idx="727">
                  <c:v>41621</c:v>
                </c:pt>
                <c:pt idx="728">
                  <c:v>41628</c:v>
                </c:pt>
                <c:pt idx="729">
                  <c:v>41635</c:v>
                </c:pt>
                <c:pt idx="730">
                  <c:v>41642</c:v>
                </c:pt>
                <c:pt idx="731">
                  <c:v>41649</c:v>
                </c:pt>
                <c:pt idx="732">
                  <c:v>41656</c:v>
                </c:pt>
                <c:pt idx="733">
                  <c:v>41663</c:v>
                </c:pt>
                <c:pt idx="734">
                  <c:v>41670</c:v>
                </c:pt>
                <c:pt idx="735">
                  <c:v>41677</c:v>
                </c:pt>
                <c:pt idx="736">
                  <c:v>41684</c:v>
                </c:pt>
                <c:pt idx="737">
                  <c:v>41691</c:v>
                </c:pt>
                <c:pt idx="738">
                  <c:v>41698</c:v>
                </c:pt>
                <c:pt idx="739">
                  <c:v>41705</c:v>
                </c:pt>
                <c:pt idx="740">
                  <c:v>41712</c:v>
                </c:pt>
                <c:pt idx="741">
                  <c:v>41719</c:v>
                </c:pt>
                <c:pt idx="742">
                  <c:v>41726</c:v>
                </c:pt>
                <c:pt idx="743">
                  <c:v>41733</c:v>
                </c:pt>
                <c:pt idx="744">
                  <c:v>41740</c:v>
                </c:pt>
                <c:pt idx="745">
                  <c:v>41747</c:v>
                </c:pt>
                <c:pt idx="746">
                  <c:v>41754</c:v>
                </c:pt>
                <c:pt idx="747">
                  <c:v>41761</c:v>
                </c:pt>
                <c:pt idx="748">
                  <c:v>41768</c:v>
                </c:pt>
                <c:pt idx="749">
                  <c:v>41775</c:v>
                </c:pt>
                <c:pt idx="750">
                  <c:v>41782</c:v>
                </c:pt>
                <c:pt idx="751">
                  <c:v>41789</c:v>
                </c:pt>
                <c:pt idx="752">
                  <c:v>41796</c:v>
                </c:pt>
                <c:pt idx="753">
                  <c:v>41803</c:v>
                </c:pt>
                <c:pt idx="754">
                  <c:v>41810</c:v>
                </c:pt>
                <c:pt idx="755">
                  <c:v>41817</c:v>
                </c:pt>
                <c:pt idx="756">
                  <c:v>41824</c:v>
                </c:pt>
                <c:pt idx="757">
                  <c:v>41831</c:v>
                </c:pt>
                <c:pt idx="758">
                  <c:v>41838</c:v>
                </c:pt>
                <c:pt idx="759">
                  <c:v>41845</c:v>
                </c:pt>
                <c:pt idx="760">
                  <c:v>41852</c:v>
                </c:pt>
                <c:pt idx="761">
                  <c:v>41859</c:v>
                </c:pt>
                <c:pt idx="762">
                  <c:v>41866</c:v>
                </c:pt>
                <c:pt idx="763">
                  <c:v>41873</c:v>
                </c:pt>
                <c:pt idx="764">
                  <c:v>41880</c:v>
                </c:pt>
                <c:pt idx="765">
                  <c:v>41887</c:v>
                </c:pt>
                <c:pt idx="766">
                  <c:v>41894</c:v>
                </c:pt>
                <c:pt idx="767">
                  <c:v>41901</c:v>
                </c:pt>
                <c:pt idx="768">
                  <c:v>41908</c:v>
                </c:pt>
                <c:pt idx="769">
                  <c:v>41915</c:v>
                </c:pt>
                <c:pt idx="770">
                  <c:v>41922</c:v>
                </c:pt>
                <c:pt idx="771">
                  <c:v>41929</c:v>
                </c:pt>
                <c:pt idx="772">
                  <c:v>41936</c:v>
                </c:pt>
                <c:pt idx="773">
                  <c:v>41943</c:v>
                </c:pt>
                <c:pt idx="774">
                  <c:v>41950</c:v>
                </c:pt>
                <c:pt idx="775">
                  <c:v>41957</c:v>
                </c:pt>
                <c:pt idx="776">
                  <c:v>41964</c:v>
                </c:pt>
                <c:pt idx="777">
                  <c:v>41971</c:v>
                </c:pt>
                <c:pt idx="778">
                  <c:v>41978</c:v>
                </c:pt>
                <c:pt idx="779">
                  <c:v>41985</c:v>
                </c:pt>
                <c:pt idx="780">
                  <c:v>41992</c:v>
                </c:pt>
                <c:pt idx="781">
                  <c:v>41999</c:v>
                </c:pt>
                <c:pt idx="782">
                  <c:v>42006</c:v>
                </c:pt>
                <c:pt idx="783">
                  <c:v>42013</c:v>
                </c:pt>
                <c:pt idx="784">
                  <c:v>42020</c:v>
                </c:pt>
                <c:pt idx="785">
                  <c:v>42027</c:v>
                </c:pt>
                <c:pt idx="786">
                  <c:v>42034</c:v>
                </c:pt>
                <c:pt idx="787">
                  <c:v>42041</c:v>
                </c:pt>
                <c:pt idx="788">
                  <c:v>42048</c:v>
                </c:pt>
                <c:pt idx="789">
                  <c:v>42055</c:v>
                </c:pt>
                <c:pt idx="790">
                  <c:v>42062</c:v>
                </c:pt>
                <c:pt idx="791">
                  <c:v>42069</c:v>
                </c:pt>
                <c:pt idx="792">
                  <c:v>42076</c:v>
                </c:pt>
                <c:pt idx="793">
                  <c:v>42083</c:v>
                </c:pt>
                <c:pt idx="794">
                  <c:v>42090</c:v>
                </c:pt>
                <c:pt idx="795">
                  <c:v>42097</c:v>
                </c:pt>
                <c:pt idx="796">
                  <c:v>42104</c:v>
                </c:pt>
                <c:pt idx="797">
                  <c:v>42111</c:v>
                </c:pt>
                <c:pt idx="798">
                  <c:v>42118</c:v>
                </c:pt>
                <c:pt idx="799">
                  <c:v>42125</c:v>
                </c:pt>
                <c:pt idx="800">
                  <c:v>42132</c:v>
                </c:pt>
                <c:pt idx="801">
                  <c:v>42139</c:v>
                </c:pt>
                <c:pt idx="802">
                  <c:v>42146</c:v>
                </c:pt>
                <c:pt idx="803">
                  <c:v>42153</c:v>
                </c:pt>
                <c:pt idx="804">
                  <c:v>42160</c:v>
                </c:pt>
                <c:pt idx="805">
                  <c:v>42167</c:v>
                </c:pt>
                <c:pt idx="806">
                  <c:v>42174</c:v>
                </c:pt>
                <c:pt idx="807">
                  <c:v>42181</c:v>
                </c:pt>
                <c:pt idx="808">
                  <c:v>42188</c:v>
                </c:pt>
                <c:pt idx="809">
                  <c:v>42195</c:v>
                </c:pt>
                <c:pt idx="810">
                  <c:v>42202</c:v>
                </c:pt>
                <c:pt idx="811">
                  <c:v>42209</c:v>
                </c:pt>
                <c:pt idx="812">
                  <c:v>42216</c:v>
                </c:pt>
                <c:pt idx="813">
                  <c:v>42223</c:v>
                </c:pt>
                <c:pt idx="814">
                  <c:v>42230</c:v>
                </c:pt>
                <c:pt idx="815">
                  <c:v>42237</c:v>
                </c:pt>
                <c:pt idx="816">
                  <c:v>42244</c:v>
                </c:pt>
                <c:pt idx="817">
                  <c:v>42251</c:v>
                </c:pt>
                <c:pt idx="818">
                  <c:v>42258</c:v>
                </c:pt>
                <c:pt idx="819">
                  <c:v>42265</c:v>
                </c:pt>
                <c:pt idx="820">
                  <c:v>42272</c:v>
                </c:pt>
                <c:pt idx="821">
                  <c:v>42279</c:v>
                </c:pt>
                <c:pt idx="822">
                  <c:v>42286</c:v>
                </c:pt>
                <c:pt idx="823">
                  <c:v>42293</c:v>
                </c:pt>
                <c:pt idx="824">
                  <c:v>42300</c:v>
                </c:pt>
                <c:pt idx="825">
                  <c:v>42307</c:v>
                </c:pt>
                <c:pt idx="826">
                  <c:v>42314</c:v>
                </c:pt>
                <c:pt idx="827">
                  <c:v>42321</c:v>
                </c:pt>
                <c:pt idx="828">
                  <c:v>42328</c:v>
                </c:pt>
                <c:pt idx="829">
                  <c:v>42335</c:v>
                </c:pt>
                <c:pt idx="830">
                  <c:v>42342</c:v>
                </c:pt>
                <c:pt idx="831">
                  <c:v>42349</c:v>
                </c:pt>
                <c:pt idx="832">
                  <c:v>42356</c:v>
                </c:pt>
                <c:pt idx="833">
                  <c:v>42363</c:v>
                </c:pt>
                <c:pt idx="834">
                  <c:v>42370</c:v>
                </c:pt>
                <c:pt idx="835">
                  <c:v>42377</c:v>
                </c:pt>
                <c:pt idx="836">
                  <c:v>42384</c:v>
                </c:pt>
                <c:pt idx="837">
                  <c:v>42391</c:v>
                </c:pt>
                <c:pt idx="838">
                  <c:v>42398</c:v>
                </c:pt>
                <c:pt idx="839">
                  <c:v>42405</c:v>
                </c:pt>
                <c:pt idx="840">
                  <c:v>42412</c:v>
                </c:pt>
                <c:pt idx="841">
                  <c:v>42419</c:v>
                </c:pt>
                <c:pt idx="842">
                  <c:v>42426</c:v>
                </c:pt>
                <c:pt idx="843">
                  <c:v>42433</c:v>
                </c:pt>
                <c:pt idx="844">
                  <c:v>42440</c:v>
                </c:pt>
                <c:pt idx="845">
                  <c:v>42447</c:v>
                </c:pt>
                <c:pt idx="846">
                  <c:v>42454</c:v>
                </c:pt>
                <c:pt idx="847">
                  <c:v>42461</c:v>
                </c:pt>
                <c:pt idx="848">
                  <c:v>42468</c:v>
                </c:pt>
                <c:pt idx="849">
                  <c:v>42475</c:v>
                </c:pt>
                <c:pt idx="850">
                  <c:v>42482</c:v>
                </c:pt>
                <c:pt idx="851">
                  <c:v>42489</c:v>
                </c:pt>
                <c:pt idx="852">
                  <c:v>42496</c:v>
                </c:pt>
                <c:pt idx="853">
                  <c:v>42503</c:v>
                </c:pt>
                <c:pt idx="854">
                  <c:v>42510</c:v>
                </c:pt>
                <c:pt idx="855">
                  <c:v>42517</c:v>
                </c:pt>
                <c:pt idx="856">
                  <c:v>42524</c:v>
                </c:pt>
                <c:pt idx="857">
                  <c:v>42531</c:v>
                </c:pt>
                <c:pt idx="858">
                  <c:v>42538</c:v>
                </c:pt>
                <c:pt idx="859">
                  <c:v>42545</c:v>
                </c:pt>
                <c:pt idx="860">
                  <c:v>42552</c:v>
                </c:pt>
                <c:pt idx="861">
                  <c:v>42559</c:v>
                </c:pt>
                <c:pt idx="862">
                  <c:v>42566</c:v>
                </c:pt>
                <c:pt idx="863">
                  <c:v>42573</c:v>
                </c:pt>
                <c:pt idx="864">
                  <c:v>42580</c:v>
                </c:pt>
                <c:pt idx="865">
                  <c:v>42587</c:v>
                </c:pt>
                <c:pt idx="866">
                  <c:v>42594</c:v>
                </c:pt>
                <c:pt idx="867">
                  <c:v>42601</c:v>
                </c:pt>
                <c:pt idx="868">
                  <c:v>42608</c:v>
                </c:pt>
                <c:pt idx="869">
                  <c:v>42615</c:v>
                </c:pt>
                <c:pt idx="870">
                  <c:v>42622</c:v>
                </c:pt>
                <c:pt idx="871">
                  <c:v>42629</c:v>
                </c:pt>
                <c:pt idx="872">
                  <c:v>42636</c:v>
                </c:pt>
                <c:pt idx="873">
                  <c:v>42643</c:v>
                </c:pt>
                <c:pt idx="874">
                  <c:v>42650</c:v>
                </c:pt>
                <c:pt idx="875">
                  <c:v>42657</c:v>
                </c:pt>
                <c:pt idx="876">
                  <c:v>42664</c:v>
                </c:pt>
                <c:pt idx="877">
                  <c:v>42671</c:v>
                </c:pt>
                <c:pt idx="878">
                  <c:v>42678</c:v>
                </c:pt>
                <c:pt idx="879">
                  <c:v>42685</c:v>
                </c:pt>
                <c:pt idx="880">
                  <c:v>42692</c:v>
                </c:pt>
                <c:pt idx="881">
                  <c:v>42699</c:v>
                </c:pt>
                <c:pt idx="882">
                  <c:v>42706</c:v>
                </c:pt>
                <c:pt idx="883">
                  <c:v>42713</c:v>
                </c:pt>
                <c:pt idx="884">
                  <c:v>42720</c:v>
                </c:pt>
                <c:pt idx="885">
                  <c:v>42727</c:v>
                </c:pt>
                <c:pt idx="886">
                  <c:v>42734</c:v>
                </c:pt>
                <c:pt idx="887">
                  <c:v>42741</c:v>
                </c:pt>
                <c:pt idx="888">
                  <c:v>42748</c:v>
                </c:pt>
                <c:pt idx="889">
                  <c:v>42755</c:v>
                </c:pt>
                <c:pt idx="890">
                  <c:v>42762</c:v>
                </c:pt>
                <c:pt idx="891">
                  <c:v>42769</c:v>
                </c:pt>
                <c:pt idx="892">
                  <c:v>42776</c:v>
                </c:pt>
                <c:pt idx="893">
                  <c:v>42783</c:v>
                </c:pt>
                <c:pt idx="894">
                  <c:v>42790</c:v>
                </c:pt>
                <c:pt idx="895">
                  <c:v>42797</c:v>
                </c:pt>
                <c:pt idx="896">
                  <c:v>42804</c:v>
                </c:pt>
                <c:pt idx="897">
                  <c:v>42811</c:v>
                </c:pt>
                <c:pt idx="898">
                  <c:v>42818</c:v>
                </c:pt>
                <c:pt idx="899">
                  <c:v>42825</c:v>
                </c:pt>
                <c:pt idx="900">
                  <c:v>42832</c:v>
                </c:pt>
                <c:pt idx="901">
                  <c:v>42839</c:v>
                </c:pt>
                <c:pt idx="902">
                  <c:v>42846</c:v>
                </c:pt>
                <c:pt idx="903">
                  <c:v>42853</c:v>
                </c:pt>
                <c:pt idx="904">
                  <c:v>42860</c:v>
                </c:pt>
                <c:pt idx="905">
                  <c:v>42867</c:v>
                </c:pt>
                <c:pt idx="906">
                  <c:v>42874</c:v>
                </c:pt>
                <c:pt idx="907">
                  <c:v>42881</c:v>
                </c:pt>
                <c:pt idx="908">
                  <c:v>42888</c:v>
                </c:pt>
                <c:pt idx="909">
                  <c:v>42895</c:v>
                </c:pt>
                <c:pt idx="910">
                  <c:v>42902</c:v>
                </c:pt>
                <c:pt idx="911">
                  <c:v>42909</c:v>
                </c:pt>
                <c:pt idx="912">
                  <c:v>42916</c:v>
                </c:pt>
                <c:pt idx="913">
                  <c:v>42923</c:v>
                </c:pt>
                <c:pt idx="914">
                  <c:v>42930</c:v>
                </c:pt>
                <c:pt idx="915">
                  <c:v>42937</c:v>
                </c:pt>
                <c:pt idx="916">
                  <c:v>42944</c:v>
                </c:pt>
                <c:pt idx="917">
                  <c:v>42951</c:v>
                </c:pt>
                <c:pt idx="918">
                  <c:v>42958</c:v>
                </c:pt>
                <c:pt idx="919">
                  <c:v>42965</c:v>
                </c:pt>
                <c:pt idx="920">
                  <c:v>42972</c:v>
                </c:pt>
                <c:pt idx="921">
                  <c:v>42979</c:v>
                </c:pt>
                <c:pt idx="922">
                  <c:v>42986</c:v>
                </c:pt>
                <c:pt idx="923">
                  <c:v>42993</c:v>
                </c:pt>
                <c:pt idx="924">
                  <c:v>43000</c:v>
                </c:pt>
                <c:pt idx="925">
                  <c:v>43007</c:v>
                </c:pt>
                <c:pt idx="926">
                  <c:v>43014</c:v>
                </c:pt>
                <c:pt idx="927">
                  <c:v>43021</c:v>
                </c:pt>
                <c:pt idx="928">
                  <c:v>43028</c:v>
                </c:pt>
                <c:pt idx="929">
                  <c:v>43035</c:v>
                </c:pt>
                <c:pt idx="930">
                  <c:v>43042</c:v>
                </c:pt>
                <c:pt idx="931">
                  <c:v>43049</c:v>
                </c:pt>
                <c:pt idx="932">
                  <c:v>43056</c:v>
                </c:pt>
                <c:pt idx="933">
                  <c:v>43063</c:v>
                </c:pt>
                <c:pt idx="934">
                  <c:v>43070</c:v>
                </c:pt>
                <c:pt idx="935">
                  <c:v>43077</c:v>
                </c:pt>
                <c:pt idx="936">
                  <c:v>43084</c:v>
                </c:pt>
                <c:pt idx="937">
                  <c:v>43091</c:v>
                </c:pt>
                <c:pt idx="938">
                  <c:v>43098</c:v>
                </c:pt>
                <c:pt idx="939">
                  <c:v>43105</c:v>
                </c:pt>
                <c:pt idx="940">
                  <c:v>43112</c:v>
                </c:pt>
                <c:pt idx="941">
                  <c:v>43119</c:v>
                </c:pt>
                <c:pt idx="942">
                  <c:v>43126</c:v>
                </c:pt>
                <c:pt idx="943">
                  <c:v>43133</c:v>
                </c:pt>
                <c:pt idx="944">
                  <c:v>43140</c:v>
                </c:pt>
                <c:pt idx="945">
                  <c:v>43147</c:v>
                </c:pt>
                <c:pt idx="946">
                  <c:v>43154</c:v>
                </c:pt>
                <c:pt idx="947">
                  <c:v>43161</c:v>
                </c:pt>
                <c:pt idx="948">
                  <c:v>43168</c:v>
                </c:pt>
                <c:pt idx="949">
                  <c:v>43175</c:v>
                </c:pt>
                <c:pt idx="950">
                  <c:v>43182</c:v>
                </c:pt>
                <c:pt idx="951">
                  <c:v>43189</c:v>
                </c:pt>
                <c:pt idx="952">
                  <c:v>43196</c:v>
                </c:pt>
                <c:pt idx="953">
                  <c:v>43203</c:v>
                </c:pt>
                <c:pt idx="954">
                  <c:v>43210</c:v>
                </c:pt>
                <c:pt idx="955">
                  <c:v>43217</c:v>
                </c:pt>
                <c:pt idx="956">
                  <c:v>43224</c:v>
                </c:pt>
                <c:pt idx="957">
                  <c:v>43231</c:v>
                </c:pt>
                <c:pt idx="958">
                  <c:v>43238</c:v>
                </c:pt>
                <c:pt idx="959">
                  <c:v>43245</c:v>
                </c:pt>
                <c:pt idx="960">
                  <c:v>43252</c:v>
                </c:pt>
                <c:pt idx="961">
                  <c:v>43259</c:v>
                </c:pt>
                <c:pt idx="962">
                  <c:v>43266</c:v>
                </c:pt>
                <c:pt idx="963">
                  <c:v>43273</c:v>
                </c:pt>
                <c:pt idx="964">
                  <c:v>43280</c:v>
                </c:pt>
                <c:pt idx="965">
                  <c:v>43287</c:v>
                </c:pt>
                <c:pt idx="966">
                  <c:v>43294</c:v>
                </c:pt>
                <c:pt idx="967">
                  <c:v>43301</c:v>
                </c:pt>
                <c:pt idx="968">
                  <c:v>43308</c:v>
                </c:pt>
                <c:pt idx="969">
                  <c:v>43315</c:v>
                </c:pt>
                <c:pt idx="970">
                  <c:v>43322</c:v>
                </c:pt>
                <c:pt idx="971">
                  <c:v>43329</c:v>
                </c:pt>
                <c:pt idx="972">
                  <c:v>43336</c:v>
                </c:pt>
                <c:pt idx="973">
                  <c:v>43343</c:v>
                </c:pt>
                <c:pt idx="974">
                  <c:v>43350</c:v>
                </c:pt>
                <c:pt idx="975">
                  <c:v>43357</c:v>
                </c:pt>
                <c:pt idx="976">
                  <c:v>43364</c:v>
                </c:pt>
                <c:pt idx="977">
                  <c:v>43371</c:v>
                </c:pt>
                <c:pt idx="978">
                  <c:v>43378</c:v>
                </c:pt>
                <c:pt idx="979">
                  <c:v>43385</c:v>
                </c:pt>
                <c:pt idx="980">
                  <c:v>43392</c:v>
                </c:pt>
                <c:pt idx="981">
                  <c:v>43399</c:v>
                </c:pt>
                <c:pt idx="982">
                  <c:v>43406</c:v>
                </c:pt>
                <c:pt idx="983">
                  <c:v>43413</c:v>
                </c:pt>
                <c:pt idx="984">
                  <c:v>43420</c:v>
                </c:pt>
                <c:pt idx="985">
                  <c:v>43427</c:v>
                </c:pt>
                <c:pt idx="986">
                  <c:v>43434</c:v>
                </c:pt>
                <c:pt idx="987">
                  <c:v>43441</c:v>
                </c:pt>
                <c:pt idx="988">
                  <c:v>43448</c:v>
                </c:pt>
                <c:pt idx="989">
                  <c:v>43455</c:v>
                </c:pt>
                <c:pt idx="990">
                  <c:v>43462</c:v>
                </c:pt>
                <c:pt idx="991">
                  <c:v>43469</c:v>
                </c:pt>
                <c:pt idx="992">
                  <c:v>43476</c:v>
                </c:pt>
                <c:pt idx="993">
                  <c:v>43483</c:v>
                </c:pt>
                <c:pt idx="994">
                  <c:v>43490</c:v>
                </c:pt>
                <c:pt idx="995">
                  <c:v>43497</c:v>
                </c:pt>
                <c:pt idx="996">
                  <c:v>43504</c:v>
                </c:pt>
                <c:pt idx="997">
                  <c:v>43511</c:v>
                </c:pt>
                <c:pt idx="998">
                  <c:v>43518</c:v>
                </c:pt>
                <c:pt idx="999">
                  <c:v>43525</c:v>
                </c:pt>
                <c:pt idx="1000">
                  <c:v>43532</c:v>
                </c:pt>
                <c:pt idx="1001">
                  <c:v>43539</c:v>
                </c:pt>
                <c:pt idx="1002">
                  <c:v>43546</c:v>
                </c:pt>
                <c:pt idx="1003">
                  <c:v>43553</c:v>
                </c:pt>
                <c:pt idx="1004">
                  <c:v>43560</c:v>
                </c:pt>
                <c:pt idx="1005">
                  <c:v>43567</c:v>
                </c:pt>
                <c:pt idx="1006">
                  <c:v>43574</c:v>
                </c:pt>
                <c:pt idx="1007">
                  <c:v>43581</c:v>
                </c:pt>
                <c:pt idx="1008">
                  <c:v>43588</c:v>
                </c:pt>
                <c:pt idx="1009">
                  <c:v>43595</c:v>
                </c:pt>
                <c:pt idx="1010">
                  <c:v>43602</c:v>
                </c:pt>
                <c:pt idx="1011">
                  <c:v>43609</c:v>
                </c:pt>
                <c:pt idx="1012">
                  <c:v>43616</c:v>
                </c:pt>
                <c:pt idx="1013">
                  <c:v>43623</c:v>
                </c:pt>
                <c:pt idx="1014">
                  <c:v>43630</c:v>
                </c:pt>
                <c:pt idx="1015">
                  <c:v>43637</c:v>
                </c:pt>
                <c:pt idx="1016">
                  <c:v>43644</c:v>
                </c:pt>
                <c:pt idx="1017">
                  <c:v>43651</c:v>
                </c:pt>
                <c:pt idx="1018">
                  <c:v>43658</c:v>
                </c:pt>
                <c:pt idx="1019">
                  <c:v>43665</c:v>
                </c:pt>
                <c:pt idx="1020">
                  <c:v>43672</c:v>
                </c:pt>
                <c:pt idx="1021">
                  <c:v>43679</c:v>
                </c:pt>
                <c:pt idx="1022">
                  <c:v>43686</c:v>
                </c:pt>
                <c:pt idx="1023">
                  <c:v>43693</c:v>
                </c:pt>
                <c:pt idx="1024">
                  <c:v>43700</c:v>
                </c:pt>
                <c:pt idx="1025">
                  <c:v>43707</c:v>
                </c:pt>
                <c:pt idx="1026">
                  <c:v>43714</c:v>
                </c:pt>
                <c:pt idx="1027">
                  <c:v>43721</c:v>
                </c:pt>
                <c:pt idx="1028">
                  <c:v>43728</c:v>
                </c:pt>
                <c:pt idx="1029">
                  <c:v>43735</c:v>
                </c:pt>
                <c:pt idx="1030">
                  <c:v>43742</c:v>
                </c:pt>
                <c:pt idx="1031">
                  <c:v>43749</c:v>
                </c:pt>
                <c:pt idx="1032">
                  <c:v>43756</c:v>
                </c:pt>
              </c:numCache>
            </c:numRef>
          </c:cat>
          <c:val>
            <c:numRef>
              <c:f>'agg time series'!$C$9:$C$1041</c:f>
              <c:numCache>
                <c:formatCode>General</c:formatCode>
                <c:ptCount val="1033"/>
                <c:pt idx="0">
                  <c:v>7.21</c:v>
                </c:pt>
                <c:pt idx="1">
                  <c:v>7.32</c:v>
                </c:pt>
                <c:pt idx="2">
                  <c:v>7.38</c:v>
                </c:pt>
                <c:pt idx="3">
                  <c:v>7.34</c:v>
                </c:pt>
                <c:pt idx="4">
                  <c:v>7.38</c:v>
                </c:pt>
                <c:pt idx="5">
                  <c:v>7.44</c:v>
                </c:pt>
                <c:pt idx="6">
                  <c:v>7.38</c:v>
                </c:pt>
                <c:pt idx="7">
                  <c:v>7.25</c:v>
                </c:pt>
                <c:pt idx="8">
                  <c:v>7.27</c:v>
                </c:pt>
                <c:pt idx="9">
                  <c:v>7.33</c:v>
                </c:pt>
                <c:pt idx="10">
                  <c:v>7.24</c:v>
                </c:pt>
                <c:pt idx="11">
                  <c:v>7.31</c:v>
                </c:pt>
                <c:pt idx="12">
                  <c:v>7.21</c:v>
                </c:pt>
                <c:pt idx="13">
                  <c:v>7.1</c:v>
                </c:pt>
                <c:pt idx="14">
                  <c:v>7.11</c:v>
                </c:pt>
                <c:pt idx="15">
                  <c:v>7.17</c:v>
                </c:pt>
                <c:pt idx="16">
                  <c:v>7.4</c:v>
                </c:pt>
                <c:pt idx="17">
                  <c:v>7.67</c:v>
                </c:pt>
                <c:pt idx="18">
                  <c:v>7.75</c:v>
                </c:pt>
                <c:pt idx="19">
                  <c:v>7.71</c:v>
                </c:pt>
                <c:pt idx="20">
                  <c:v>7.54</c:v>
                </c:pt>
                <c:pt idx="21">
                  <c:v>7.35</c:v>
                </c:pt>
                <c:pt idx="22">
                  <c:v>7.33</c:v>
                </c:pt>
                <c:pt idx="23">
                  <c:v>7.17</c:v>
                </c:pt>
                <c:pt idx="24">
                  <c:v>7.38</c:v>
                </c:pt>
                <c:pt idx="25">
                  <c:v>7.24</c:v>
                </c:pt>
                <c:pt idx="26">
                  <c:v>7.17</c:v>
                </c:pt>
                <c:pt idx="27">
                  <c:v>7.24</c:v>
                </c:pt>
                <c:pt idx="28">
                  <c:v>7.16</c:v>
                </c:pt>
                <c:pt idx="29">
                  <c:v>7.2</c:v>
                </c:pt>
                <c:pt idx="30">
                  <c:v>7.07</c:v>
                </c:pt>
                <c:pt idx="31">
                  <c:v>7.07</c:v>
                </c:pt>
                <c:pt idx="32">
                  <c:v>7.08</c:v>
                </c:pt>
                <c:pt idx="33">
                  <c:v>7.02</c:v>
                </c:pt>
                <c:pt idx="34">
                  <c:v>6.97</c:v>
                </c:pt>
                <c:pt idx="35">
                  <c:v>7.01</c:v>
                </c:pt>
                <c:pt idx="36">
                  <c:v>7.03</c:v>
                </c:pt>
                <c:pt idx="37">
                  <c:v>7.01</c:v>
                </c:pt>
                <c:pt idx="38">
                  <c:v>6.96</c:v>
                </c:pt>
                <c:pt idx="39">
                  <c:v>7</c:v>
                </c:pt>
                <c:pt idx="40">
                  <c:v>6.9399999999999995</c:v>
                </c:pt>
                <c:pt idx="41">
                  <c:v>6.87</c:v>
                </c:pt>
                <c:pt idx="42">
                  <c:v>6.9399999999999995</c:v>
                </c:pt>
                <c:pt idx="43">
                  <c:v>6.99</c:v>
                </c:pt>
                <c:pt idx="44">
                  <c:v>6.97</c:v>
                </c:pt>
                <c:pt idx="45">
                  <c:v>6.92</c:v>
                </c:pt>
                <c:pt idx="46">
                  <c:v>6.89</c:v>
                </c:pt>
                <c:pt idx="47">
                  <c:v>6.79</c:v>
                </c:pt>
                <c:pt idx="48">
                  <c:v>6.61</c:v>
                </c:pt>
                <c:pt idx="49">
                  <c:v>6.49</c:v>
                </c:pt>
                <c:pt idx="50">
                  <c:v>6.34</c:v>
                </c:pt>
                <c:pt idx="51">
                  <c:v>6.43</c:v>
                </c:pt>
                <c:pt idx="52">
                  <c:v>6.09</c:v>
                </c:pt>
                <c:pt idx="53">
                  <c:v>6.35</c:v>
                </c:pt>
                <c:pt idx="54">
                  <c:v>6.24</c:v>
                </c:pt>
                <c:pt idx="55">
                  <c:v>6.28</c:v>
                </c:pt>
                <c:pt idx="56">
                  <c:v>6.15</c:v>
                </c:pt>
                <c:pt idx="57">
                  <c:v>6.15</c:v>
                </c:pt>
                <c:pt idx="58">
                  <c:v>6.23</c:v>
                </c:pt>
                <c:pt idx="59">
                  <c:v>6.19</c:v>
                </c:pt>
                <c:pt idx="60">
                  <c:v>6.09</c:v>
                </c:pt>
                <c:pt idx="61">
                  <c:v>6.07</c:v>
                </c:pt>
                <c:pt idx="62">
                  <c:v>5.92</c:v>
                </c:pt>
                <c:pt idx="63">
                  <c:v>5.92</c:v>
                </c:pt>
                <c:pt idx="64">
                  <c:v>5.98</c:v>
                </c:pt>
                <c:pt idx="65">
                  <c:v>5.91</c:v>
                </c:pt>
                <c:pt idx="66">
                  <c:v>6.12</c:v>
                </c:pt>
                <c:pt idx="67">
                  <c:v>6.1</c:v>
                </c:pt>
                <c:pt idx="68">
                  <c:v>6.13</c:v>
                </c:pt>
                <c:pt idx="69">
                  <c:v>6</c:v>
                </c:pt>
                <c:pt idx="70">
                  <c:v>6.24</c:v>
                </c:pt>
                <c:pt idx="71">
                  <c:v>6.15</c:v>
                </c:pt>
                <c:pt idx="72">
                  <c:v>6.22</c:v>
                </c:pt>
                <c:pt idx="73">
                  <c:v>6.09</c:v>
                </c:pt>
                <c:pt idx="74">
                  <c:v>6.08</c:v>
                </c:pt>
                <c:pt idx="75">
                  <c:v>5.97</c:v>
                </c:pt>
                <c:pt idx="76">
                  <c:v>5.88</c:v>
                </c:pt>
                <c:pt idx="77">
                  <c:v>6.15</c:v>
                </c:pt>
                <c:pt idx="78">
                  <c:v>6.09</c:v>
                </c:pt>
                <c:pt idx="79">
                  <c:v>6.01</c:v>
                </c:pt>
                <c:pt idx="80">
                  <c:v>5.88</c:v>
                </c:pt>
                <c:pt idx="81">
                  <c:v>5.83</c:v>
                </c:pt>
                <c:pt idx="82">
                  <c:v>5.89</c:v>
                </c:pt>
                <c:pt idx="83">
                  <c:v>5.76</c:v>
                </c:pt>
                <c:pt idx="84">
                  <c:v>5.7</c:v>
                </c:pt>
                <c:pt idx="85">
                  <c:v>5.75</c:v>
                </c:pt>
                <c:pt idx="86">
                  <c:v>5.64</c:v>
                </c:pt>
                <c:pt idx="87">
                  <c:v>5.61</c:v>
                </c:pt>
                <c:pt idx="88">
                  <c:v>5.4</c:v>
                </c:pt>
                <c:pt idx="89">
                  <c:v>5.42</c:v>
                </c:pt>
                <c:pt idx="90">
                  <c:v>5.33</c:v>
                </c:pt>
                <c:pt idx="91">
                  <c:v>5.23</c:v>
                </c:pt>
                <c:pt idx="92">
                  <c:v>5.35</c:v>
                </c:pt>
                <c:pt idx="93">
                  <c:v>5.26</c:v>
                </c:pt>
                <c:pt idx="94">
                  <c:v>5.18</c:v>
                </c:pt>
                <c:pt idx="95">
                  <c:v>5.08</c:v>
                </c:pt>
                <c:pt idx="96">
                  <c:v>5</c:v>
                </c:pt>
                <c:pt idx="97">
                  <c:v>5.53</c:v>
                </c:pt>
                <c:pt idx="98">
                  <c:v>5.63</c:v>
                </c:pt>
                <c:pt idx="99">
                  <c:v>5.39</c:v>
                </c:pt>
                <c:pt idx="100">
                  <c:v>5.73</c:v>
                </c:pt>
                <c:pt idx="101">
                  <c:v>5.75</c:v>
                </c:pt>
                <c:pt idx="102">
                  <c:v>5.6899999999999995</c:v>
                </c:pt>
                <c:pt idx="103">
                  <c:v>5.6899999999999995</c:v>
                </c:pt>
                <c:pt idx="104">
                  <c:v>5.6899999999999995</c:v>
                </c:pt>
                <c:pt idx="105">
                  <c:v>5.37</c:v>
                </c:pt>
                <c:pt idx="106">
                  <c:v>5.45</c:v>
                </c:pt>
                <c:pt idx="107">
                  <c:v>5.59</c:v>
                </c:pt>
                <c:pt idx="108">
                  <c:v>5.54</c:v>
                </c:pt>
                <c:pt idx="109">
                  <c:v>5.47</c:v>
                </c:pt>
                <c:pt idx="110">
                  <c:v>5.45</c:v>
                </c:pt>
                <c:pt idx="111">
                  <c:v>5.42</c:v>
                </c:pt>
                <c:pt idx="112">
                  <c:v>5.53</c:v>
                </c:pt>
                <c:pt idx="113">
                  <c:v>5.8100000000000005</c:v>
                </c:pt>
                <c:pt idx="114">
                  <c:v>5.88</c:v>
                </c:pt>
                <c:pt idx="115">
                  <c:v>5.93</c:v>
                </c:pt>
                <c:pt idx="116">
                  <c:v>5.92</c:v>
                </c:pt>
                <c:pt idx="117">
                  <c:v>5.74</c:v>
                </c:pt>
                <c:pt idx="118">
                  <c:v>5.6899999999999995</c:v>
                </c:pt>
                <c:pt idx="119">
                  <c:v>5.64</c:v>
                </c:pt>
                <c:pt idx="120">
                  <c:v>5.54</c:v>
                </c:pt>
                <c:pt idx="121">
                  <c:v>5.55</c:v>
                </c:pt>
                <c:pt idx="122">
                  <c:v>5.54</c:v>
                </c:pt>
                <c:pt idx="123">
                  <c:v>5.64</c:v>
                </c:pt>
                <c:pt idx="124">
                  <c:v>5.53</c:v>
                </c:pt>
                <c:pt idx="125">
                  <c:v>5.41</c:v>
                </c:pt>
                <c:pt idx="126">
                  <c:v>5.45</c:v>
                </c:pt>
                <c:pt idx="127">
                  <c:v>5.23</c:v>
                </c:pt>
                <c:pt idx="128">
                  <c:v>5.2</c:v>
                </c:pt>
                <c:pt idx="129">
                  <c:v>5.27</c:v>
                </c:pt>
                <c:pt idx="130">
                  <c:v>5.31</c:v>
                </c:pt>
                <c:pt idx="131">
                  <c:v>5.03</c:v>
                </c:pt>
                <c:pt idx="132">
                  <c:v>5</c:v>
                </c:pt>
                <c:pt idx="133">
                  <c:v>4.8899999999999997</c:v>
                </c:pt>
                <c:pt idx="134">
                  <c:v>4.79</c:v>
                </c:pt>
                <c:pt idx="135">
                  <c:v>4.8100000000000005</c:v>
                </c:pt>
                <c:pt idx="136">
                  <c:v>4.92</c:v>
                </c:pt>
                <c:pt idx="137">
                  <c:v>4.7699999999999996</c:v>
                </c:pt>
                <c:pt idx="138">
                  <c:v>4.6899999999999995</c:v>
                </c:pt>
                <c:pt idx="139">
                  <c:v>4.6399999999999997</c:v>
                </c:pt>
                <c:pt idx="140">
                  <c:v>4.4800000000000004</c:v>
                </c:pt>
                <c:pt idx="141">
                  <c:v>4.3899999999999997</c:v>
                </c:pt>
                <c:pt idx="142">
                  <c:v>4.37</c:v>
                </c:pt>
                <c:pt idx="143">
                  <c:v>4.38</c:v>
                </c:pt>
                <c:pt idx="144">
                  <c:v>4.49</c:v>
                </c:pt>
                <c:pt idx="145">
                  <c:v>4.8</c:v>
                </c:pt>
                <c:pt idx="146">
                  <c:v>4.6899999999999995</c:v>
                </c:pt>
                <c:pt idx="147">
                  <c:v>4.51</c:v>
                </c:pt>
                <c:pt idx="148">
                  <c:v>4.3099999999999996</c:v>
                </c:pt>
                <c:pt idx="149">
                  <c:v>4.47</c:v>
                </c:pt>
                <c:pt idx="150">
                  <c:v>4.6100000000000003</c:v>
                </c:pt>
                <c:pt idx="151">
                  <c:v>4.5999999999999996</c:v>
                </c:pt>
                <c:pt idx="152">
                  <c:v>4.4400000000000004</c:v>
                </c:pt>
                <c:pt idx="153">
                  <c:v>4.38</c:v>
                </c:pt>
                <c:pt idx="154">
                  <c:v>4.2</c:v>
                </c:pt>
                <c:pt idx="155">
                  <c:v>4.05</c:v>
                </c:pt>
                <c:pt idx="156">
                  <c:v>4.29</c:v>
                </c:pt>
                <c:pt idx="157">
                  <c:v>4.34</c:v>
                </c:pt>
                <c:pt idx="158">
                  <c:v>4.2</c:v>
                </c:pt>
                <c:pt idx="159">
                  <c:v>4.1100000000000003</c:v>
                </c:pt>
                <c:pt idx="160">
                  <c:v>4.16</c:v>
                </c:pt>
                <c:pt idx="161">
                  <c:v>4.1100000000000003</c:v>
                </c:pt>
                <c:pt idx="162">
                  <c:v>4.1100000000000003</c:v>
                </c:pt>
                <c:pt idx="163">
                  <c:v>4.05</c:v>
                </c:pt>
                <c:pt idx="164">
                  <c:v>3.86</c:v>
                </c:pt>
                <c:pt idx="165">
                  <c:v>3.7800000000000002</c:v>
                </c:pt>
                <c:pt idx="166">
                  <c:v>3.94</c:v>
                </c:pt>
                <c:pt idx="167">
                  <c:v>4.3099999999999996</c:v>
                </c:pt>
                <c:pt idx="168">
                  <c:v>4.03</c:v>
                </c:pt>
                <c:pt idx="169">
                  <c:v>4.08</c:v>
                </c:pt>
                <c:pt idx="170">
                  <c:v>4.09</c:v>
                </c:pt>
                <c:pt idx="171">
                  <c:v>4.0599999999999996</c:v>
                </c:pt>
                <c:pt idx="172">
                  <c:v>3.9</c:v>
                </c:pt>
                <c:pt idx="173">
                  <c:v>3.92</c:v>
                </c:pt>
                <c:pt idx="174">
                  <c:v>3.66</c:v>
                </c:pt>
                <c:pt idx="175">
                  <c:v>3.46</c:v>
                </c:pt>
                <c:pt idx="176">
                  <c:v>3.4</c:v>
                </c:pt>
                <c:pt idx="177">
                  <c:v>3.33</c:v>
                </c:pt>
                <c:pt idx="178">
                  <c:v>3.35</c:v>
                </c:pt>
                <c:pt idx="179">
                  <c:v>3.11</c:v>
                </c:pt>
                <c:pt idx="180">
                  <c:v>3.43</c:v>
                </c:pt>
                <c:pt idx="181">
                  <c:v>3.61</c:v>
                </c:pt>
                <c:pt idx="182">
                  <c:v>3.68</c:v>
                </c:pt>
                <c:pt idx="183">
                  <c:v>3.66</c:v>
                </c:pt>
                <c:pt idx="184">
                  <c:v>3.98</c:v>
                </c:pt>
                <c:pt idx="185">
                  <c:v>4.13</c:v>
                </c:pt>
                <c:pt idx="186">
                  <c:v>4.5600000000000005</c:v>
                </c:pt>
                <c:pt idx="187">
                  <c:v>4.3099999999999996</c:v>
                </c:pt>
                <c:pt idx="188">
                  <c:v>4.54</c:v>
                </c:pt>
                <c:pt idx="189">
                  <c:v>4.5</c:v>
                </c:pt>
                <c:pt idx="190">
                  <c:v>4.47</c:v>
                </c:pt>
                <c:pt idx="191">
                  <c:v>4.34</c:v>
                </c:pt>
                <c:pt idx="192">
                  <c:v>4.25</c:v>
                </c:pt>
                <c:pt idx="193">
                  <c:v>4.18</c:v>
                </c:pt>
                <c:pt idx="194">
                  <c:v>4.03</c:v>
                </c:pt>
                <c:pt idx="195">
                  <c:v>4.2</c:v>
                </c:pt>
                <c:pt idx="196">
                  <c:v>4.2</c:v>
                </c:pt>
                <c:pt idx="197">
                  <c:v>4.3499999999999996</c:v>
                </c:pt>
                <c:pt idx="198">
                  <c:v>4.2</c:v>
                </c:pt>
                <c:pt idx="199">
                  <c:v>4.25</c:v>
                </c:pt>
                <c:pt idx="200">
                  <c:v>4.4400000000000004</c:v>
                </c:pt>
                <c:pt idx="201">
                  <c:v>4.18</c:v>
                </c:pt>
                <c:pt idx="202">
                  <c:v>4.1500000000000004</c:v>
                </c:pt>
                <c:pt idx="203">
                  <c:v>4.32</c:v>
                </c:pt>
                <c:pt idx="204">
                  <c:v>4.18</c:v>
                </c:pt>
                <c:pt idx="205">
                  <c:v>4.17</c:v>
                </c:pt>
                <c:pt idx="206">
                  <c:v>4.09</c:v>
                </c:pt>
                <c:pt idx="207">
                  <c:v>4.0999999999999996</c:v>
                </c:pt>
                <c:pt idx="208">
                  <c:v>4.2699999999999996</c:v>
                </c:pt>
                <c:pt idx="209">
                  <c:v>3.99</c:v>
                </c:pt>
                <c:pt idx="210">
                  <c:v>3.96</c:v>
                </c:pt>
                <c:pt idx="211">
                  <c:v>4</c:v>
                </c:pt>
                <c:pt idx="212">
                  <c:v>4.07</c:v>
                </c:pt>
                <c:pt idx="213">
                  <c:v>4.04</c:v>
                </c:pt>
                <c:pt idx="214">
                  <c:v>3.94</c:v>
                </c:pt>
                <c:pt idx="215">
                  <c:v>3.99</c:v>
                </c:pt>
                <c:pt idx="216">
                  <c:v>3.89</c:v>
                </c:pt>
                <c:pt idx="217">
                  <c:v>3.7800000000000002</c:v>
                </c:pt>
                <c:pt idx="218">
                  <c:v>3.7199999999999998</c:v>
                </c:pt>
                <c:pt idx="219">
                  <c:v>3.76</c:v>
                </c:pt>
                <c:pt idx="220">
                  <c:v>3.81</c:v>
                </c:pt>
                <c:pt idx="221">
                  <c:v>4.0999999999999996</c:v>
                </c:pt>
                <c:pt idx="222">
                  <c:v>4.12</c:v>
                </c:pt>
                <c:pt idx="223">
                  <c:v>4.25</c:v>
                </c:pt>
                <c:pt idx="224">
                  <c:v>4.3899999999999997</c:v>
                </c:pt>
                <c:pt idx="225">
                  <c:v>4.45</c:v>
                </c:pt>
                <c:pt idx="226">
                  <c:v>4.8</c:v>
                </c:pt>
                <c:pt idx="227">
                  <c:v>4.76</c:v>
                </c:pt>
                <c:pt idx="228">
                  <c:v>4.75</c:v>
                </c:pt>
                <c:pt idx="229">
                  <c:v>4.6500000000000004</c:v>
                </c:pt>
                <c:pt idx="230">
                  <c:v>4.7699999999999996</c:v>
                </c:pt>
                <c:pt idx="231">
                  <c:v>4.8</c:v>
                </c:pt>
                <c:pt idx="232">
                  <c:v>4.75</c:v>
                </c:pt>
                <c:pt idx="233">
                  <c:v>4.67</c:v>
                </c:pt>
                <c:pt idx="234">
                  <c:v>4.5</c:v>
                </c:pt>
                <c:pt idx="235">
                  <c:v>4.5</c:v>
                </c:pt>
                <c:pt idx="236">
                  <c:v>4.4400000000000004</c:v>
                </c:pt>
                <c:pt idx="237">
                  <c:v>4.53</c:v>
                </c:pt>
                <c:pt idx="238">
                  <c:v>4.53</c:v>
                </c:pt>
                <c:pt idx="239">
                  <c:v>4.3099999999999996</c:v>
                </c:pt>
                <c:pt idx="240">
                  <c:v>4.3099999999999996</c:v>
                </c:pt>
                <c:pt idx="241">
                  <c:v>4.3099999999999996</c:v>
                </c:pt>
                <c:pt idx="242">
                  <c:v>4.3099999999999996</c:v>
                </c:pt>
                <c:pt idx="243">
                  <c:v>4.38</c:v>
                </c:pt>
                <c:pt idx="244">
                  <c:v>4.2699999999999996</c:v>
                </c:pt>
                <c:pt idx="245">
                  <c:v>4.24</c:v>
                </c:pt>
                <c:pt idx="246">
                  <c:v>4.22</c:v>
                </c:pt>
                <c:pt idx="247">
                  <c:v>4.33</c:v>
                </c:pt>
                <c:pt idx="248">
                  <c:v>4.26</c:v>
                </c:pt>
                <c:pt idx="249">
                  <c:v>4.1900000000000004</c:v>
                </c:pt>
                <c:pt idx="250">
                  <c:v>4.1500000000000004</c:v>
                </c:pt>
                <c:pt idx="251">
                  <c:v>4.17</c:v>
                </c:pt>
                <c:pt idx="252">
                  <c:v>4.33</c:v>
                </c:pt>
                <c:pt idx="253">
                  <c:v>4.3499999999999996</c:v>
                </c:pt>
                <c:pt idx="254">
                  <c:v>4.3600000000000003</c:v>
                </c:pt>
                <c:pt idx="255">
                  <c:v>4.4000000000000004</c:v>
                </c:pt>
                <c:pt idx="256">
                  <c:v>4.3899999999999997</c:v>
                </c:pt>
                <c:pt idx="257">
                  <c:v>4.3099999999999996</c:v>
                </c:pt>
                <c:pt idx="258">
                  <c:v>4.38</c:v>
                </c:pt>
                <c:pt idx="259">
                  <c:v>4.38</c:v>
                </c:pt>
                <c:pt idx="260">
                  <c:v>4.38</c:v>
                </c:pt>
                <c:pt idx="261">
                  <c:v>4.47</c:v>
                </c:pt>
                <c:pt idx="262">
                  <c:v>4.42</c:v>
                </c:pt>
                <c:pt idx="263">
                  <c:v>4.34</c:v>
                </c:pt>
                <c:pt idx="264">
                  <c:v>4.37</c:v>
                </c:pt>
                <c:pt idx="265">
                  <c:v>4.3499999999999996</c:v>
                </c:pt>
                <c:pt idx="266">
                  <c:v>4.37</c:v>
                </c:pt>
                <c:pt idx="267">
                  <c:v>4.5</c:v>
                </c:pt>
                <c:pt idx="268">
                  <c:v>4.54</c:v>
                </c:pt>
                <c:pt idx="269">
                  <c:v>4.59</c:v>
                </c:pt>
                <c:pt idx="270">
                  <c:v>4.79</c:v>
                </c:pt>
                <c:pt idx="271">
                  <c:v>4.79</c:v>
                </c:pt>
                <c:pt idx="272">
                  <c:v>4.91</c:v>
                </c:pt>
                <c:pt idx="273">
                  <c:v>4.79</c:v>
                </c:pt>
                <c:pt idx="274">
                  <c:v>4.84</c:v>
                </c:pt>
                <c:pt idx="275">
                  <c:v>4.67</c:v>
                </c:pt>
                <c:pt idx="276">
                  <c:v>4.6500000000000004</c:v>
                </c:pt>
                <c:pt idx="277">
                  <c:v>4.6399999999999997</c:v>
                </c:pt>
                <c:pt idx="278">
                  <c:v>4.66</c:v>
                </c:pt>
                <c:pt idx="279">
                  <c:v>4.58</c:v>
                </c:pt>
                <c:pt idx="280">
                  <c:v>4.5999999999999996</c:v>
                </c:pt>
                <c:pt idx="281">
                  <c:v>4.54</c:v>
                </c:pt>
                <c:pt idx="282">
                  <c:v>4.4800000000000004</c:v>
                </c:pt>
                <c:pt idx="283">
                  <c:v>4.57</c:v>
                </c:pt>
                <c:pt idx="284">
                  <c:v>4.58</c:v>
                </c:pt>
                <c:pt idx="285">
                  <c:v>4.45</c:v>
                </c:pt>
                <c:pt idx="286">
                  <c:v>4.57</c:v>
                </c:pt>
                <c:pt idx="287">
                  <c:v>4.63</c:v>
                </c:pt>
                <c:pt idx="288">
                  <c:v>4.68</c:v>
                </c:pt>
                <c:pt idx="289">
                  <c:v>4.72</c:v>
                </c:pt>
                <c:pt idx="290">
                  <c:v>4.79</c:v>
                </c:pt>
                <c:pt idx="291">
                  <c:v>4.9000000000000004</c:v>
                </c:pt>
                <c:pt idx="292">
                  <c:v>4.78</c:v>
                </c:pt>
                <c:pt idx="293">
                  <c:v>4.7699999999999996</c:v>
                </c:pt>
                <c:pt idx="294">
                  <c:v>4.76</c:v>
                </c:pt>
                <c:pt idx="295">
                  <c:v>4.58</c:v>
                </c:pt>
                <c:pt idx="296">
                  <c:v>4.67</c:v>
                </c:pt>
                <c:pt idx="297">
                  <c:v>4.78</c:v>
                </c:pt>
                <c:pt idx="298">
                  <c:v>4.8</c:v>
                </c:pt>
                <c:pt idx="299">
                  <c:v>4.91</c:v>
                </c:pt>
                <c:pt idx="300">
                  <c:v>4.9399999999999995</c:v>
                </c:pt>
                <c:pt idx="301">
                  <c:v>5.0599999999999996</c:v>
                </c:pt>
                <c:pt idx="302">
                  <c:v>4.9800000000000004</c:v>
                </c:pt>
                <c:pt idx="303">
                  <c:v>5.16</c:v>
                </c:pt>
                <c:pt idx="304">
                  <c:v>5.28</c:v>
                </c:pt>
                <c:pt idx="305">
                  <c:v>5.2</c:v>
                </c:pt>
                <c:pt idx="306">
                  <c:v>5.17</c:v>
                </c:pt>
                <c:pt idx="307">
                  <c:v>5.09</c:v>
                </c:pt>
                <c:pt idx="308">
                  <c:v>5.21</c:v>
                </c:pt>
                <c:pt idx="309">
                  <c:v>5.2</c:v>
                </c:pt>
                <c:pt idx="310">
                  <c:v>5.12</c:v>
                </c:pt>
                <c:pt idx="311">
                  <c:v>5.0599999999999996</c:v>
                </c:pt>
                <c:pt idx="312">
                  <c:v>5.08</c:v>
                </c:pt>
                <c:pt idx="313">
                  <c:v>5.04</c:v>
                </c:pt>
                <c:pt idx="314">
                  <c:v>5.01</c:v>
                </c:pt>
                <c:pt idx="315">
                  <c:v>5.0199999999999996</c:v>
                </c:pt>
                <c:pt idx="316">
                  <c:v>5.15</c:v>
                </c:pt>
                <c:pt idx="317">
                  <c:v>5.2</c:v>
                </c:pt>
                <c:pt idx="318">
                  <c:v>5.26</c:v>
                </c:pt>
                <c:pt idx="319">
                  <c:v>5.22</c:v>
                </c:pt>
                <c:pt idx="320">
                  <c:v>5.24</c:v>
                </c:pt>
                <c:pt idx="321">
                  <c:v>5.34</c:v>
                </c:pt>
                <c:pt idx="322">
                  <c:v>5.4</c:v>
                </c:pt>
                <c:pt idx="323">
                  <c:v>5.3</c:v>
                </c:pt>
                <c:pt idx="324">
                  <c:v>5.32</c:v>
                </c:pt>
                <c:pt idx="325">
                  <c:v>5.47</c:v>
                </c:pt>
                <c:pt idx="326">
                  <c:v>5.55</c:v>
                </c:pt>
                <c:pt idx="327">
                  <c:v>5.62</c:v>
                </c:pt>
                <c:pt idx="328">
                  <c:v>5.57</c:v>
                </c:pt>
                <c:pt idx="329">
                  <c:v>5.57</c:v>
                </c:pt>
                <c:pt idx="330">
                  <c:v>5.64</c:v>
                </c:pt>
                <c:pt idx="331">
                  <c:v>5.72</c:v>
                </c:pt>
                <c:pt idx="332">
                  <c:v>5.63</c:v>
                </c:pt>
                <c:pt idx="333">
                  <c:v>5.63</c:v>
                </c:pt>
                <c:pt idx="334">
                  <c:v>5.58</c:v>
                </c:pt>
                <c:pt idx="335">
                  <c:v>5.62</c:v>
                </c:pt>
                <c:pt idx="336">
                  <c:v>5.77</c:v>
                </c:pt>
                <c:pt idx="337">
                  <c:v>5.89</c:v>
                </c:pt>
                <c:pt idx="338">
                  <c:v>5.79</c:v>
                </c:pt>
                <c:pt idx="339">
                  <c:v>5.79</c:v>
                </c:pt>
                <c:pt idx="340">
                  <c:v>5.73</c:v>
                </c:pt>
                <c:pt idx="341">
                  <c:v>5.7</c:v>
                </c:pt>
                <c:pt idx="342">
                  <c:v>5.62</c:v>
                </c:pt>
                <c:pt idx="343">
                  <c:v>5.54</c:v>
                </c:pt>
                <c:pt idx="344">
                  <c:v>5.6</c:v>
                </c:pt>
                <c:pt idx="345">
                  <c:v>5.48</c:v>
                </c:pt>
                <c:pt idx="346">
                  <c:v>5.46</c:v>
                </c:pt>
                <c:pt idx="347">
                  <c:v>5.39</c:v>
                </c:pt>
                <c:pt idx="348">
                  <c:v>5.41</c:v>
                </c:pt>
                <c:pt idx="349">
                  <c:v>5.46</c:v>
                </c:pt>
                <c:pt idx="350">
                  <c:v>5.28</c:v>
                </c:pt>
                <c:pt idx="351">
                  <c:v>5.32</c:v>
                </c:pt>
                <c:pt idx="352">
                  <c:v>5.37</c:v>
                </c:pt>
                <c:pt idx="353">
                  <c:v>5.47</c:v>
                </c:pt>
                <c:pt idx="354">
                  <c:v>5.44</c:v>
                </c:pt>
                <c:pt idx="355">
                  <c:v>5.35</c:v>
                </c:pt>
                <c:pt idx="356">
                  <c:v>5.38</c:v>
                </c:pt>
                <c:pt idx="357">
                  <c:v>5.26</c:v>
                </c:pt>
                <c:pt idx="358">
                  <c:v>5.27</c:v>
                </c:pt>
                <c:pt idx="359">
                  <c:v>5.23</c:v>
                </c:pt>
                <c:pt idx="360">
                  <c:v>5.08</c:v>
                </c:pt>
                <c:pt idx="361">
                  <c:v>5.21</c:v>
                </c:pt>
                <c:pt idx="362">
                  <c:v>5.24</c:v>
                </c:pt>
                <c:pt idx="363">
                  <c:v>5.27</c:v>
                </c:pt>
                <c:pt idx="364">
                  <c:v>5.34</c:v>
                </c:pt>
                <c:pt idx="365">
                  <c:v>5.27</c:v>
                </c:pt>
                <c:pt idx="366">
                  <c:v>5.39</c:v>
                </c:pt>
                <c:pt idx="367">
                  <c:v>5.4</c:v>
                </c:pt>
                <c:pt idx="368">
                  <c:v>5.5</c:v>
                </c:pt>
                <c:pt idx="369">
                  <c:v>5.44</c:v>
                </c:pt>
                <c:pt idx="370">
                  <c:v>5.4</c:v>
                </c:pt>
                <c:pt idx="371">
                  <c:v>5.32</c:v>
                </c:pt>
                <c:pt idx="372">
                  <c:v>5.32</c:v>
                </c:pt>
                <c:pt idx="373">
                  <c:v>5.19</c:v>
                </c:pt>
                <c:pt idx="374">
                  <c:v>5.25</c:v>
                </c:pt>
                <c:pt idx="375">
                  <c:v>5.21</c:v>
                </c:pt>
                <c:pt idx="376">
                  <c:v>5.25</c:v>
                </c:pt>
                <c:pt idx="377">
                  <c:v>5.28</c:v>
                </c:pt>
                <c:pt idx="378">
                  <c:v>5.3</c:v>
                </c:pt>
                <c:pt idx="379">
                  <c:v>5.39</c:v>
                </c:pt>
                <c:pt idx="380">
                  <c:v>5.3</c:v>
                </c:pt>
                <c:pt idx="381">
                  <c:v>5.34</c:v>
                </c:pt>
                <c:pt idx="382">
                  <c:v>5.3</c:v>
                </c:pt>
                <c:pt idx="383">
                  <c:v>5.33</c:v>
                </c:pt>
                <c:pt idx="384">
                  <c:v>5.45</c:v>
                </c:pt>
                <c:pt idx="385">
                  <c:v>5.5</c:v>
                </c:pt>
                <c:pt idx="386">
                  <c:v>5.6</c:v>
                </c:pt>
                <c:pt idx="387">
                  <c:v>5.74</c:v>
                </c:pt>
                <c:pt idx="388">
                  <c:v>5.77</c:v>
                </c:pt>
                <c:pt idx="389">
                  <c:v>5.74</c:v>
                </c:pt>
                <c:pt idx="390">
                  <c:v>5.67</c:v>
                </c:pt>
                <c:pt idx="391">
                  <c:v>5.8100000000000005</c:v>
                </c:pt>
                <c:pt idx="392">
                  <c:v>5.75</c:v>
                </c:pt>
                <c:pt idx="393">
                  <c:v>5.65</c:v>
                </c:pt>
                <c:pt idx="394">
                  <c:v>5.57</c:v>
                </c:pt>
                <c:pt idx="395">
                  <c:v>5.5</c:v>
                </c:pt>
                <c:pt idx="396">
                  <c:v>5.57</c:v>
                </c:pt>
                <c:pt idx="397">
                  <c:v>5.47</c:v>
                </c:pt>
                <c:pt idx="398">
                  <c:v>5.46</c:v>
                </c:pt>
                <c:pt idx="399">
                  <c:v>5.4</c:v>
                </c:pt>
                <c:pt idx="400">
                  <c:v>5.2</c:v>
                </c:pt>
                <c:pt idx="401">
                  <c:v>5.32</c:v>
                </c:pt>
                <c:pt idx="402">
                  <c:v>5.36</c:v>
                </c:pt>
                <c:pt idx="403">
                  <c:v>5.31</c:v>
                </c:pt>
                <c:pt idx="404">
                  <c:v>5.37</c:v>
                </c:pt>
                <c:pt idx="405">
                  <c:v>5.41</c:v>
                </c:pt>
                <c:pt idx="406">
                  <c:v>5.15</c:v>
                </c:pt>
                <c:pt idx="407">
                  <c:v>5.13</c:v>
                </c:pt>
                <c:pt idx="408">
                  <c:v>5.08</c:v>
                </c:pt>
                <c:pt idx="409">
                  <c:v>5.09</c:v>
                </c:pt>
                <c:pt idx="410">
                  <c:v>5.05</c:v>
                </c:pt>
                <c:pt idx="411">
                  <c:v>4.95</c:v>
                </c:pt>
                <c:pt idx="412">
                  <c:v>4.8600000000000003</c:v>
                </c:pt>
                <c:pt idx="413">
                  <c:v>5.07</c:v>
                </c:pt>
                <c:pt idx="414">
                  <c:v>5.13</c:v>
                </c:pt>
                <c:pt idx="415">
                  <c:v>5.05</c:v>
                </c:pt>
                <c:pt idx="416">
                  <c:v>4.97</c:v>
                </c:pt>
                <c:pt idx="417">
                  <c:v>4.68</c:v>
                </c:pt>
                <c:pt idx="418">
                  <c:v>4.59</c:v>
                </c:pt>
                <c:pt idx="419">
                  <c:v>4.46</c:v>
                </c:pt>
                <c:pt idx="420">
                  <c:v>4.4400000000000004</c:v>
                </c:pt>
                <c:pt idx="421">
                  <c:v>4.4400000000000004</c:v>
                </c:pt>
                <c:pt idx="422">
                  <c:v>4.5</c:v>
                </c:pt>
                <c:pt idx="423">
                  <c:v>4.6899999999999995</c:v>
                </c:pt>
                <c:pt idx="424">
                  <c:v>4.7699999999999996</c:v>
                </c:pt>
                <c:pt idx="425">
                  <c:v>4.49</c:v>
                </c:pt>
                <c:pt idx="426">
                  <c:v>4.7300000000000004</c:v>
                </c:pt>
                <c:pt idx="427">
                  <c:v>4.62</c:v>
                </c:pt>
                <c:pt idx="428">
                  <c:v>4.43</c:v>
                </c:pt>
                <c:pt idx="429">
                  <c:v>4.55</c:v>
                </c:pt>
                <c:pt idx="430">
                  <c:v>4.5199999999999996</c:v>
                </c:pt>
                <c:pt idx="431">
                  <c:v>4.51</c:v>
                </c:pt>
                <c:pt idx="432">
                  <c:v>4.79</c:v>
                </c:pt>
                <c:pt idx="433">
                  <c:v>4.87</c:v>
                </c:pt>
                <c:pt idx="434">
                  <c:v>4.76</c:v>
                </c:pt>
                <c:pt idx="435">
                  <c:v>4.67</c:v>
                </c:pt>
                <c:pt idx="436">
                  <c:v>4.75</c:v>
                </c:pt>
                <c:pt idx="437">
                  <c:v>4.76</c:v>
                </c:pt>
                <c:pt idx="438">
                  <c:v>4.97</c:v>
                </c:pt>
                <c:pt idx="439">
                  <c:v>4.92</c:v>
                </c:pt>
                <c:pt idx="440">
                  <c:v>5.33</c:v>
                </c:pt>
                <c:pt idx="441">
                  <c:v>5.17</c:v>
                </c:pt>
                <c:pt idx="442">
                  <c:v>5.08</c:v>
                </c:pt>
                <c:pt idx="443">
                  <c:v>5.0999999999999996</c:v>
                </c:pt>
                <c:pt idx="444">
                  <c:v>5.0599999999999996</c:v>
                </c:pt>
                <c:pt idx="445">
                  <c:v>5.29</c:v>
                </c:pt>
                <c:pt idx="446">
                  <c:v>5.28</c:v>
                </c:pt>
                <c:pt idx="447">
                  <c:v>5.16</c:v>
                </c:pt>
                <c:pt idx="448">
                  <c:v>5.19</c:v>
                </c:pt>
                <c:pt idx="449">
                  <c:v>5.15</c:v>
                </c:pt>
                <c:pt idx="450">
                  <c:v>5.15</c:v>
                </c:pt>
                <c:pt idx="451">
                  <c:v>5.05</c:v>
                </c:pt>
                <c:pt idx="452">
                  <c:v>4.96</c:v>
                </c:pt>
                <c:pt idx="453">
                  <c:v>4.88</c:v>
                </c:pt>
                <c:pt idx="454">
                  <c:v>5.03</c:v>
                </c:pt>
                <c:pt idx="455">
                  <c:v>5.16</c:v>
                </c:pt>
                <c:pt idx="456">
                  <c:v>5.12</c:v>
                </c:pt>
                <c:pt idx="457">
                  <c:v>5.47</c:v>
                </c:pt>
                <c:pt idx="458">
                  <c:v>5.58</c:v>
                </c:pt>
                <c:pt idx="459">
                  <c:v>5.48</c:v>
                </c:pt>
                <c:pt idx="460">
                  <c:v>5.67</c:v>
                </c:pt>
                <c:pt idx="461">
                  <c:v>5.38</c:v>
                </c:pt>
                <c:pt idx="462">
                  <c:v>5.35</c:v>
                </c:pt>
                <c:pt idx="463">
                  <c:v>5.28</c:v>
                </c:pt>
                <c:pt idx="464">
                  <c:v>4.96</c:v>
                </c:pt>
                <c:pt idx="465">
                  <c:v>4.82</c:v>
                </c:pt>
                <c:pt idx="466">
                  <c:v>4.3600000000000003</c:v>
                </c:pt>
                <c:pt idx="467">
                  <c:v>3.91</c:v>
                </c:pt>
                <c:pt idx="468">
                  <c:v>4.01</c:v>
                </c:pt>
                <c:pt idx="469">
                  <c:v>4.2300000000000004</c:v>
                </c:pt>
                <c:pt idx="470">
                  <c:v>3.59</c:v>
                </c:pt>
                <c:pt idx="471">
                  <c:v>3.75</c:v>
                </c:pt>
                <c:pt idx="472">
                  <c:v>4.01</c:v>
                </c:pt>
                <c:pt idx="473">
                  <c:v>4.2699999999999996</c:v>
                </c:pt>
                <c:pt idx="474">
                  <c:v>4.59</c:v>
                </c:pt>
                <c:pt idx="475">
                  <c:v>4.43</c:v>
                </c:pt>
                <c:pt idx="476">
                  <c:v>4.42</c:v>
                </c:pt>
                <c:pt idx="477">
                  <c:v>4.59</c:v>
                </c:pt>
                <c:pt idx="478">
                  <c:v>4.4800000000000004</c:v>
                </c:pt>
                <c:pt idx="479">
                  <c:v>4.4800000000000004</c:v>
                </c:pt>
                <c:pt idx="480">
                  <c:v>4.1399999999999997</c:v>
                </c:pt>
                <c:pt idx="481">
                  <c:v>4.1500000000000004</c:v>
                </c:pt>
                <c:pt idx="482">
                  <c:v>4.2699999999999996</c:v>
                </c:pt>
                <c:pt idx="483">
                  <c:v>4.18</c:v>
                </c:pt>
                <c:pt idx="484">
                  <c:v>4.13</c:v>
                </c:pt>
                <c:pt idx="485">
                  <c:v>4.0999999999999996</c:v>
                </c:pt>
                <c:pt idx="486">
                  <c:v>4.1500000000000004</c:v>
                </c:pt>
                <c:pt idx="487">
                  <c:v>4.1500000000000004</c:v>
                </c:pt>
                <c:pt idx="488">
                  <c:v>3.93</c:v>
                </c:pt>
                <c:pt idx="489">
                  <c:v>4.07</c:v>
                </c:pt>
                <c:pt idx="490">
                  <c:v>4.08</c:v>
                </c:pt>
                <c:pt idx="491">
                  <c:v>4.5</c:v>
                </c:pt>
                <c:pt idx="492">
                  <c:v>4.42</c:v>
                </c:pt>
                <c:pt idx="493">
                  <c:v>4.37</c:v>
                </c:pt>
                <c:pt idx="494">
                  <c:v>4.1100000000000003</c:v>
                </c:pt>
                <c:pt idx="495">
                  <c:v>4.09</c:v>
                </c:pt>
                <c:pt idx="496">
                  <c:v>3.88</c:v>
                </c:pt>
                <c:pt idx="497">
                  <c:v>4.0999999999999996</c:v>
                </c:pt>
                <c:pt idx="498">
                  <c:v>4.0599999999999996</c:v>
                </c:pt>
                <c:pt idx="499">
                  <c:v>3.88</c:v>
                </c:pt>
                <c:pt idx="500">
                  <c:v>4.17</c:v>
                </c:pt>
                <c:pt idx="501">
                  <c:v>3.89</c:v>
                </c:pt>
                <c:pt idx="502">
                  <c:v>3.93</c:v>
                </c:pt>
                <c:pt idx="503">
                  <c:v>3.81</c:v>
                </c:pt>
                <c:pt idx="504">
                  <c:v>3.76</c:v>
                </c:pt>
                <c:pt idx="505">
                  <c:v>3.62</c:v>
                </c:pt>
                <c:pt idx="506">
                  <c:v>3.7</c:v>
                </c:pt>
                <c:pt idx="507">
                  <c:v>3.57</c:v>
                </c:pt>
                <c:pt idx="508">
                  <c:v>3.48</c:v>
                </c:pt>
                <c:pt idx="509">
                  <c:v>3.58</c:v>
                </c:pt>
                <c:pt idx="510">
                  <c:v>3.59</c:v>
                </c:pt>
                <c:pt idx="511">
                  <c:v>3.61</c:v>
                </c:pt>
                <c:pt idx="512">
                  <c:v>3.48</c:v>
                </c:pt>
                <c:pt idx="513">
                  <c:v>3.52</c:v>
                </c:pt>
                <c:pt idx="514">
                  <c:v>3.4</c:v>
                </c:pt>
                <c:pt idx="515">
                  <c:v>3.32</c:v>
                </c:pt>
                <c:pt idx="516">
                  <c:v>3.17</c:v>
                </c:pt>
                <c:pt idx="517">
                  <c:v>3.43</c:v>
                </c:pt>
                <c:pt idx="518">
                  <c:v>3.4</c:v>
                </c:pt>
                <c:pt idx="519">
                  <c:v>3.4</c:v>
                </c:pt>
                <c:pt idx="520">
                  <c:v>3.64</c:v>
                </c:pt>
                <c:pt idx="521">
                  <c:v>3.68</c:v>
                </c:pt>
                <c:pt idx="522">
                  <c:v>3.59</c:v>
                </c:pt>
                <c:pt idx="523">
                  <c:v>3.44</c:v>
                </c:pt>
                <c:pt idx="524">
                  <c:v>3.38</c:v>
                </c:pt>
                <c:pt idx="525">
                  <c:v>3.37</c:v>
                </c:pt>
                <c:pt idx="526">
                  <c:v>3.32</c:v>
                </c:pt>
                <c:pt idx="527">
                  <c:v>3.44</c:v>
                </c:pt>
                <c:pt idx="528">
                  <c:v>3.5300000000000002</c:v>
                </c:pt>
                <c:pt idx="529">
                  <c:v>3.35</c:v>
                </c:pt>
                <c:pt idx="530">
                  <c:v>3.41</c:v>
                </c:pt>
                <c:pt idx="531">
                  <c:v>3.4</c:v>
                </c:pt>
                <c:pt idx="532">
                  <c:v>3.38</c:v>
                </c:pt>
                <c:pt idx="533">
                  <c:v>3.48</c:v>
                </c:pt>
                <c:pt idx="534">
                  <c:v>3.6</c:v>
                </c:pt>
                <c:pt idx="535">
                  <c:v>3.5300000000000002</c:v>
                </c:pt>
                <c:pt idx="536">
                  <c:v>3.41</c:v>
                </c:pt>
                <c:pt idx="537">
                  <c:v>3.48</c:v>
                </c:pt>
                <c:pt idx="538">
                  <c:v>3.35</c:v>
                </c:pt>
                <c:pt idx="539">
                  <c:v>3.2800000000000002</c:v>
                </c:pt>
                <c:pt idx="540">
                  <c:v>3.21</c:v>
                </c:pt>
                <c:pt idx="541">
                  <c:v>3.09</c:v>
                </c:pt>
                <c:pt idx="542">
                  <c:v>3.19</c:v>
                </c:pt>
                <c:pt idx="543">
                  <c:v>3.09</c:v>
                </c:pt>
                <c:pt idx="544">
                  <c:v>3.11</c:v>
                </c:pt>
                <c:pt idx="545">
                  <c:v>3.05</c:v>
                </c:pt>
                <c:pt idx="546">
                  <c:v>2.94</c:v>
                </c:pt>
                <c:pt idx="547">
                  <c:v>2.87</c:v>
                </c:pt>
                <c:pt idx="548">
                  <c:v>2.85</c:v>
                </c:pt>
                <c:pt idx="549">
                  <c:v>2.71</c:v>
                </c:pt>
                <c:pt idx="550">
                  <c:v>2.71</c:v>
                </c:pt>
                <c:pt idx="551">
                  <c:v>2.57</c:v>
                </c:pt>
                <c:pt idx="552">
                  <c:v>2.5499999999999998</c:v>
                </c:pt>
                <c:pt idx="553">
                  <c:v>2.4900000000000002</c:v>
                </c:pt>
                <c:pt idx="554">
                  <c:v>2.5300000000000002</c:v>
                </c:pt>
                <c:pt idx="555">
                  <c:v>2.54</c:v>
                </c:pt>
                <c:pt idx="556">
                  <c:v>2.56</c:v>
                </c:pt>
                <c:pt idx="557">
                  <c:v>2.66</c:v>
                </c:pt>
                <c:pt idx="558">
                  <c:v>2.61</c:v>
                </c:pt>
                <c:pt idx="559">
                  <c:v>2.63</c:v>
                </c:pt>
                <c:pt idx="560">
                  <c:v>2.57</c:v>
                </c:pt>
                <c:pt idx="561">
                  <c:v>2.39</c:v>
                </c:pt>
                <c:pt idx="562">
                  <c:v>2.5</c:v>
                </c:pt>
                <c:pt idx="563">
                  <c:v>2.4300000000000002</c:v>
                </c:pt>
                <c:pt idx="564">
                  <c:v>2.4500000000000002</c:v>
                </c:pt>
                <c:pt idx="565">
                  <c:v>2.41</c:v>
                </c:pt>
                <c:pt idx="566">
                  <c:v>2.62</c:v>
                </c:pt>
                <c:pt idx="567">
                  <c:v>2.69</c:v>
                </c:pt>
                <c:pt idx="568">
                  <c:v>2.71</c:v>
                </c:pt>
                <c:pt idx="569">
                  <c:v>2.83</c:v>
                </c:pt>
                <c:pt idx="570">
                  <c:v>3.02</c:v>
                </c:pt>
                <c:pt idx="571">
                  <c:v>3.02</c:v>
                </c:pt>
                <c:pt idx="572">
                  <c:v>3.07</c:v>
                </c:pt>
                <c:pt idx="573">
                  <c:v>2.9699999999999998</c:v>
                </c:pt>
                <c:pt idx="574">
                  <c:v>2.98</c:v>
                </c:pt>
                <c:pt idx="575">
                  <c:v>2.96</c:v>
                </c:pt>
                <c:pt idx="576">
                  <c:v>3.02</c:v>
                </c:pt>
                <c:pt idx="577">
                  <c:v>2.94</c:v>
                </c:pt>
                <c:pt idx="578">
                  <c:v>3.21</c:v>
                </c:pt>
                <c:pt idx="579">
                  <c:v>3.24</c:v>
                </c:pt>
                <c:pt idx="580">
                  <c:v>3.15</c:v>
                </c:pt>
                <c:pt idx="581">
                  <c:v>3.04</c:v>
                </c:pt>
                <c:pt idx="582">
                  <c:v>3.08</c:v>
                </c:pt>
                <c:pt idx="583">
                  <c:v>3</c:v>
                </c:pt>
                <c:pt idx="584">
                  <c:v>2.94</c:v>
                </c:pt>
                <c:pt idx="585">
                  <c:v>3.08</c:v>
                </c:pt>
                <c:pt idx="586">
                  <c:v>3.12</c:v>
                </c:pt>
                <c:pt idx="587">
                  <c:v>3.17</c:v>
                </c:pt>
                <c:pt idx="588">
                  <c:v>3.03</c:v>
                </c:pt>
                <c:pt idx="589">
                  <c:v>3.01</c:v>
                </c:pt>
                <c:pt idx="590">
                  <c:v>2.89</c:v>
                </c:pt>
                <c:pt idx="591">
                  <c:v>2.86</c:v>
                </c:pt>
                <c:pt idx="592">
                  <c:v>2.86</c:v>
                </c:pt>
                <c:pt idx="593">
                  <c:v>2.82</c:v>
                </c:pt>
                <c:pt idx="594">
                  <c:v>2.76</c:v>
                </c:pt>
                <c:pt idx="595">
                  <c:v>2.73</c:v>
                </c:pt>
                <c:pt idx="596">
                  <c:v>2.7199999999999998</c:v>
                </c:pt>
                <c:pt idx="597">
                  <c:v>2.73</c:v>
                </c:pt>
                <c:pt idx="598">
                  <c:v>2.66</c:v>
                </c:pt>
                <c:pt idx="599">
                  <c:v>2.88</c:v>
                </c:pt>
                <c:pt idx="600">
                  <c:v>2.75</c:v>
                </c:pt>
                <c:pt idx="601">
                  <c:v>2.7</c:v>
                </c:pt>
                <c:pt idx="602">
                  <c:v>2.71</c:v>
                </c:pt>
                <c:pt idx="603">
                  <c:v>2.61</c:v>
                </c:pt>
                <c:pt idx="604">
                  <c:v>2.54</c:v>
                </c:pt>
                <c:pt idx="605">
                  <c:v>2.3199999999999998</c:v>
                </c:pt>
                <c:pt idx="606">
                  <c:v>2.2999999999999998</c:v>
                </c:pt>
                <c:pt idx="607">
                  <c:v>2.39</c:v>
                </c:pt>
                <c:pt idx="608">
                  <c:v>2.31</c:v>
                </c:pt>
                <c:pt idx="609">
                  <c:v>2.27</c:v>
                </c:pt>
                <c:pt idx="610">
                  <c:v>2.37</c:v>
                </c:pt>
                <c:pt idx="611">
                  <c:v>2.25</c:v>
                </c:pt>
                <c:pt idx="612">
                  <c:v>2.35</c:v>
                </c:pt>
                <c:pt idx="613">
                  <c:v>2.5099999999999998</c:v>
                </c:pt>
                <c:pt idx="614">
                  <c:v>2.5300000000000002</c:v>
                </c:pt>
                <c:pt idx="615">
                  <c:v>2.48</c:v>
                </c:pt>
                <c:pt idx="616">
                  <c:v>2.4500000000000002</c:v>
                </c:pt>
                <c:pt idx="617">
                  <c:v>2.3199999999999998</c:v>
                </c:pt>
                <c:pt idx="618">
                  <c:v>2.37</c:v>
                </c:pt>
                <c:pt idx="619">
                  <c:v>2.39</c:v>
                </c:pt>
                <c:pt idx="620">
                  <c:v>2.42</c:v>
                </c:pt>
                <c:pt idx="621">
                  <c:v>2.39</c:v>
                </c:pt>
                <c:pt idx="622">
                  <c:v>2.35</c:v>
                </c:pt>
                <c:pt idx="623">
                  <c:v>2.25</c:v>
                </c:pt>
                <c:pt idx="624">
                  <c:v>2.37</c:v>
                </c:pt>
                <c:pt idx="625">
                  <c:v>2.2400000000000002</c:v>
                </c:pt>
                <c:pt idx="626">
                  <c:v>2.2400000000000002</c:v>
                </c:pt>
                <c:pt idx="627">
                  <c:v>2.14</c:v>
                </c:pt>
                <c:pt idx="628">
                  <c:v>2.23</c:v>
                </c:pt>
                <c:pt idx="629">
                  <c:v>2.1</c:v>
                </c:pt>
                <c:pt idx="630">
                  <c:v>2.11</c:v>
                </c:pt>
                <c:pt idx="631">
                  <c:v>2.1</c:v>
                </c:pt>
                <c:pt idx="632">
                  <c:v>2.13</c:v>
                </c:pt>
                <c:pt idx="633">
                  <c:v>2.11</c:v>
                </c:pt>
                <c:pt idx="634">
                  <c:v>2.11</c:v>
                </c:pt>
                <c:pt idx="635">
                  <c:v>2.15</c:v>
                </c:pt>
                <c:pt idx="636">
                  <c:v>2.29</c:v>
                </c:pt>
                <c:pt idx="637">
                  <c:v>2.2599999999999998</c:v>
                </c:pt>
                <c:pt idx="638">
                  <c:v>2.2200000000000002</c:v>
                </c:pt>
                <c:pt idx="639">
                  <c:v>2.14</c:v>
                </c:pt>
                <c:pt idx="640">
                  <c:v>2.12</c:v>
                </c:pt>
                <c:pt idx="641">
                  <c:v>2.1</c:v>
                </c:pt>
                <c:pt idx="642">
                  <c:v>2.08</c:v>
                </c:pt>
                <c:pt idx="643">
                  <c:v>2.0499999999999998</c:v>
                </c:pt>
                <c:pt idx="644">
                  <c:v>2.04</c:v>
                </c:pt>
                <c:pt idx="645">
                  <c:v>2.0099999999999998</c:v>
                </c:pt>
                <c:pt idx="646">
                  <c:v>2.06</c:v>
                </c:pt>
                <c:pt idx="647">
                  <c:v>1.94</c:v>
                </c:pt>
                <c:pt idx="648">
                  <c:v>2.0299999999999998</c:v>
                </c:pt>
                <c:pt idx="649">
                  <c:v>1.99</c:v>
                </c:pt>
                <c:pt idx="650">
                  <c:v>2.0099999999999998</c:v>
                </c:pt>
                <c:pt idx="651">
                  <c:v>1.98</c:v>
                </c:pt>
                <c:pt idx="652">
                  <c:v>1.9</c:v>
                </c:pt>
                <c:pt idx="653">
                  <c:v>1.83</c:v>
                </c:pt>
                <c:pt idx="654">
                  <c:v>1.74</c:v>
                </c:pt>
                <c:pt idx="655">
                  <c:v>1.8</c:v>
                </c:pt>
                <c:pt idx="656">
                  <c:v>1.81</c:v>
                </c:pt>
                <c:pt idx="657">
                  <c:v>1.8199999999999998</c:v>
                </c:pt>
                <c:pt idx="658">
                  <c:v>1.95</c:v>
                </c:pt>
                <c:pt idx="659">
                  <c:v>1.8399999999999999</c:v>
                </c:pt>
                <c:pt idx="660">
                  <c:v>1.74</c:v>
                </c:pt>
                <c:pt idx="661">
                  <c:v>1.78</c:v>
                </c:pt>
                <c:pt idx="662">
                  <c:v>1.78</c:v>
                </c:pt>
                <c:pt idx="663">
                  <c:v>1.6800000000000002</c:v>
                </c:pt>
                <c:pt idx="664">
                  <c:v>1.6099999999999999</c:v>
                </c:pt>
                <c:pt idx="665">
                  <c:v>1.69</c:v>
                </c:pt>
                <c:pt idx="666">
                  <c:v>1.65</c:v>
                </c:pt>
                <c:pt idx="667">
                  <c:v>1.72</c:v>
                </c:pt>
                <c:pt idx="668">
                  <c:v>1.73</c:v>
                </c:pt>
                <c:pt idx="669">
                  <c:v>1.73</c:v>
                </c:pt>
                <c:pt idx="670">
                  <c:v>1.6800000000000002</c:v>
                </c:pt>
                <c:pt idx="671">
                  <c:v>1.69</c:v>
                </c:pt>
                <c:pt idx="672">
                  <c:v>1.75</c:v>
                </c:pt>
                <c:pt idx="673">
                  <c:v>1.69</c:v>
                </c:pt>
                <c:pt idx="674">
                  <c:v>1.72</c:v>
                </c:pt>
                <c:pt idx="675">
                  <c:v>1.73</c:v>
                </c:pt>
                <c:pt idx="676">
                  <c:v>1.75</c:v>
                </c:pt>
                <c:pt idx="677">
                  <c:v>1.73</c:v>
                </c:pt>
                <c:pt idx="678">
                  <c:v>1.83</c:v>
                </c:pt>
                <c:pt idx="679">
                  <c:v>1.8</c:v>
                </c:pt>
                <c:pt idx="680">
                  <c:v>1.81</c:v>
                </c:pt>
                <c:pt idx="681">
                  <c:v>1.88</c:v>
                </c:pt>
                <c:pt idx="682">
                  <c:v>1.9300000000000002</c:v>
                </c:pt>
                <c:pt idx="683">
                  <c:v>1.9100000000000001</c:v>
                </c:pt>
                <c:pt idx="684">
                  <c:v>1.92</c:v>
                </c:pt>
                <c:pt idx="685">
                  <c:v>1.9</c:v>
                </c:pt>
                <c:pt idx="686">
                  <c:v>1.85</c:v>
                </c:pt>
                <c:pt idx="687">
                  <c:v>1.96</c:v>
                </c:pt>
                <c:pt idx="688">
                  <c:v>1.9100000000000001</c:v>
                </c:pt>
                <c:pt idx="689">
                  <c:v>1.88</c:v>
                </c:pt>
                <c:pt idx="690">
                  <c:v>1.8599999999999999</c:v>
                </c:pt>
                <c:pt idx="691">
                  <c:v>1.76</c:v>
                </c:pt>
                <c:pt idx="692">
                  <c:v>1.77</c:v>
                </c:pt>
                <c:pt idx="693">
                  <c:v>1.76</c:v>
                </c:pt>
                <c:pt idx="694">
                  <c:v>1.73</c:v>
                </c:pt>
                <c:pt idx="695">
                  <c:v>1.79</c:v>
                </c:pt>
                <c:pt idx="696">
                  <c:v>1.87</c:v>
                </c:pt>
                <c:pt idx="697">
                  <c:v>1.9100000000000001</c:v>
                </c:pt>
                <c:pt idx="698">
                  <c:v>1.95</c:v>
                </c:pt>
                <c:pt idx="699">
                  <c:v>2.08</c:v>
                </c:pt>
                <c:pt idx="700">
                  <c:v>2.13</c:v>
                </c:pt>
                <c:pt idx="701">
                  <c:v>2.1</c:v>
                </c:pt>
                <c:pt idx="702">
                  <c:v>2.39</c:v>
                </c:pt>
                <c:pt idx="703">
                  <c:v>2.35</c:v>
                </c:pt>
                <c:pt idx="704">
                  <c:v>2.5499999999999998</c:v>
                </c:pt>
                <c:pt idx="705">
                  <c:v>2.42</c:v>
                </c:pt>
                <c:pt idx="706">
                  <c:v>2.2999999999999998</c:v>
                </c:pt>
                <c:pt idx="707">
                  <c:v>2.33</c:v>
                </c:pt>
                <c:pt idx="708">
                  <c:v>2.35</c:v>
                </c:pt>
                <c:pt idx="709">
                  <c:v>2.34</c:v>
                </c:pt>
                <c:pt idx="710">
                  <c:v>2.52</c:v>
                </c:pt>
                <c:pt idx="711">
                  <c:v>2.54</c:v>
                </c:pt>
                <c:pt idx="712">
                  <c:v>2.48</c:v>
                </c:pt>
                <c:pt idx="713">
                  <c:v>2.63</c:v>
                </c:pt>
                <c:pt idx="714">
                  <c:v>2.59</c:v>
                </c:pt>
                <c:pt idx="715">
                  <c:v>2.41</c:v>
                </c:pt>
                <c:pt idx="716">
                  <c:v>2.34</c:v>
                </c:pt>
                <c:pt idx="717">
                  <c:v>2.37</c:v>
                </c:pt>
                <c:pt idx="718">
                  <c:v>2.38</c:v>
                </c:pt>
                <c:pt idx="719">
                  <c:v>2.2999999999999998</c:v>
                </c:pt>
                <c:pt idx="720">
                  <c:v>2.2400000000000002</c:v>
                </c:pt>
                <c:pt idx="721">
                  <c:v>2.3199999999999998</c:v>
                </c:pt>
                <c:pt idx="722">
                  <c:v>2.38</c:v>
                </c:pt>
                <c:pt idx="723">
                  <c:v>2.3199999999999998</c:v>
                </c:pt>
                <c:pt idx="724">
                  <c:v>2.3199999999999998</c:v>
                </c:pt>
                <c:pt idx="725">
                  <c:v>2.33</c:v>
                </c:pt>
                <c:pt idx="726">
                  <c:v>2.42</c:v>
                </c:pt>
                <c:pt idx="727">
                  <c:v>2.41</c:v>
                </c:pt>
                <c:pt idx="728">
                  <c:v>2.4300000000000002</c:v>
                </c:pt>
                <c:pt idx="729">
                  <c:v>2.5</c:v>
                </c:pt>
                <c:pt idx="730">
                  <c:v>2.5</c:v>
                </c:pt>
                <c:pt idx="731">
                  <c:v>2.41</c:v>
                </c:pt>
                <c:pt idx="732">
                  <c:v>2.4</c:v>
                </c:pt>
                <c:pt idx="733">
                  <c:v>2.35</c:v>
                </c:pt>
                <c:pt idx="734">
                  <c:v>2.31</c:v>
                </c:pt>
                <c:pt idx="735">
                  <c:v>2.31</c:v>
                </c:pt>
                <c:pt idx="736">
                  <c:v>2.35</c:v>
                </c:pt>
                <c:pt idx="737">
                  <c:v>2.33</c:v>
                </c:pt>
                <c:pt idx="738">
                  <c:v>2.2800000000000002</c:v>
                </c:pt>
                <c:pt idx="739">
                  <c:v>2.4</c:v>
                </c:pt>
                <c:pt idx="740">
                  <c:v>2.3199999999999998</c:v>
                </c:pt>
                <c:pt idx="741">
                  <c:v>2.41</c:v>
                </c:pt>
                <c:pt idx="742">
                  <c:v>2.39</c:v>
                </c:pt>
                <c:pt idx="743">
                  <c:v>2.39</c:v>
                </c:pt>
                <c:pt idx="744">
                  <c:v>2.29</c:v>
                </c:pt>
                <c:pt idx="745">
                  <c:v>2.38</c:v>
                </c:pt>
                <c:pt idx="746">
                  <c:v>2.33</c:v>
                </c:pt>
                <c:pt idx="747">
                  <c:v>2.2999999999999998</c:v>
                </c:pt>
                <c:pt idx="748">
                  <c:v>2.2800000000000002</c:v>
                </c:pt>
                <c:pt idx="749">
                  <c:v>2.23</c:v>
                </c:pt>
                <c:pt idx="750">
                  <c:v>2.2200000000000002</c:v>
                </c:pt>
                <c:pt idx="751">
                  <c:v>2.17</c:v>
                </c:pt>
                <c:pt idx="752">
                  <c:v>2.2800000000000002</c:v>
                </c:pt>
                <c:pt idx="753">
                  <c:v>2.2999999999999998</c:v>
                </c:pt>
                <c:pt idx="754">
                  <c:v>2.29</c:v>
                </c:pt>
                <c:pt idx="755">
                  <c:v>2.23</c:v>
                </c:pt>
                <c:pt idx="756">
                  <c:v>2.33</c:v>
                </c:pt>
                <c:pt idx="757">
                  <c:v>2.2599999999999998</c:v>
                </c:pt>
                <c:pt idx="758">
                  <c:v>2.27</c:v>
                </c:pt>
                <c:pt idx="759">
                  <c:v>2.27</c:v>
                </c:pt>
                <c:pt idx="760">
                  <c:v>2.2999999999999998</c:v>
                </c:pt>
                <c:pt idx="761">
                  <c:v>2.2599999999999998</c:v>
                </c:pt>
                <c:pt idx="762">
                  <c:v>2.21</c:v>
                </c:pt>
                <c:pt idx="763">
                  <c:v>2.2599999999999998</c:v>
                </c:pt>
                <c:pt idx="764">
                  <c:v>2.2200000000000002</c:v>
                </c:pt>
                <c:pt idx="765">
                  <c:v>2.29</c:v>
                </c:pt>
                <c:pt idx="766">
                  <c:v>2.4</c:v>
                </c:pt>
                <c:pt idx="767">
                  <c:v>2.39</c:v>
                </c:pt>
                <c:pt idx="768">
                  <c:v>2.36</c:v>
                </c:pt>
                <c:pt idx="769">
                  <c:v>2.33</c:v>
                </c:pt>
                <c:pt idx="770">
                  <c:v>2.2200000000000002</c:v>
                </c:pt>
                <c:pt idx="771">
                  <c:v>2.14</c:v>
                </c:pt>
                <c:pt idx="772">
                  <c:v>2.1800000000000002</c:v>
                </c:pt>
                <c:pt idx="773">
                  <c:v>2.2400000000000002</c:v>
                </c:pt>
                <c:pt idx="774">
                  <c:v>2.25</c:v>
                </c:pt>
                <c:pt idx="775">
                  <c:v>2.2599999999999998</c:v>
                </c:pt>
                <c:pt idx="776">
                  <c:v>2.2400000000000002</c:v>
                </c:pt>
                <c:pt idx="777">
                  <c:v>2.17</c:v>
                </c:pt>
                <c:pt idx="778">
                  <c:v>2.2999999999999998</c:v>
                </c:pt>
                <c:pt idx="779">
                  <c:v>2.19</c:v>
                </c:pt>
                <c:pt idx="780">
                  <c:v>2.2599999999999998</c:v>
                </c:pt>
                <c:pt idx="781">
                  <c:v>2.31</c:v>
                </c:pt>
                <c:pt idx="782">
                  <c:v>2.23</c:v>
                </c:pt>
                <c:pt idx="783">
                  <c:v>2.12</c:v>
                </c:pt>
                <c:pt idx="784">
                  <c:v>2.04</c:v>
                </c:pt>
                <c:pt idx="785">
                  <c:v>2.02</c:v>
                </c:pt>
                <c:pt idx="786">
                  <c:v>1.92</c:v>
                </c:pt>
                <c:pt idx="787">
                  <c:v>2.12</c:v>
                </c:pt>
                <c:pt idx="788">
                  <c:v>2.16</c:v>
                </c:pt>
                <c:pt idx="789">
                  <c:v>2.2200000000000002</c:v>
                </c:pt>
                <c:pt idx="790">
                  <c:v>2.12</c:v>
                </c:pt>
                <c:pt idx="791">
                  <c:v>2.2999999999999998</c:v>
                </c:pt>
                <c:pt idx="792">
                  <c:v>2.2200000000000002</c:v>
                </c:pt>
                <c:pt idx="793">
                  <c:v>2.09</c:v>
                </c:pt>
                <c:pt idx="794">
                  <c:v>2.09</c:v>
                </c:pt>
                <c:pt idx="795">
                  <c:v>2</c:v>
                </c:pt>
                <c:pt idx="796">
                  <c:v>2.08</c:v>
                </c:pt>
                <c:pt idx="797">
                  <c:v>2</c:v>
                </c:pt>
                <c:pt idx="798">
                  <c:v>2.02</c:v>
                </c:pt>
                <c:pt idx="799">
                  <c:v>2.19</c:v>
                </c:pt>
                <c:pt idx="800">
                  <c:v>2.2000000000000002</c:v>
                </c:pt>
                <c:pt idx="801">
                  <c:v>2.19</c:v>
                </c:pt>
                <c:pt idx="802">
                  <c:v>2.2800000000000002</c:v>
                </c:pt>
                <c:pt idx="803">
                  <c:v>2.19</c:v>
                </c:pt>
                <c:pt idx="804">
                  <c:v>2.4300000000000002</c:v>
                </c:pt>
                <c:pt idx="805">
                  <c:v>2.4300000000000002</c:v>
                </c:pt>
                <c:pt idx="806">
                  <c:v>2.34</c:v>
                </c:pt>
                <c:pt idx="807">
                  <c:v>2.48</c:v>
                </c:pt>
                <c:pt idx="808">
                  <c:v>2.44</c:v>
                </c:pt>
                <c:pt idx="809">
                  <c:v>2.46</c:v>
                </c:pt>
                <c:pt idx="810">
                  <c:v>2.42</c:v>
                </c:pt>
                <c:pt idx="811">
                  <c:v>2.4</c:v>
                </c:pt>
                <c:pt idx="812">
                  <c:v>2.35</c:v>
                </c:pt>
                <c:pt idx="813">
                  <c:v>2.39</c:v>
                </c:pt>
                <c:pt idx="814">
                  <c:v>2.42</c:v>
                </c:pt>
                <c:pt idx="815">
                  <c:v>2.31</c:v>
                </c:pt>
                <c:pt idx="816">
                  <c:v>2.4</c:v>
                </c:pt>
                <c:pt idx="817">
                  <c:v>2.38</c:v>
                </c:pt>
                <c:pt idx="818">
                  <c:v>2.4</c:v>
                </c:pt>
                <c:pt idx="819">
                  <c:v>2.33</c:v>
                </c:pt>
                <c:pt idx="820">
                  <c:v>2.37</c:v>
                </c:pt>
                <c:pt idx="821">
                  <c:v>2.2599999999999998</c:v>
                </c:pt>
                <c:pt idx="822">
                  <c:v>2.33</c:v>
                </c:pt>
                <c:pt idx="823">
                  <c:v>2.27</c:v>
                </c:pt>
                <c:pt idx="824">
                  <c:v>2.2999999999999998</c:v>
                </c:pt>
                <c:pt idx="825">
                  <c:v>2.37</c:v>
                </c:pt>
                <c:pt idx="826">
                  <c:v>2.54</c:v>
                </c:pt>
                <c:pt idx="827">
                  <c:v>2.5099999999999998</c:v>
                </c:pt>
                <c:pt idx="828">
                  <c:v>2.4900000000000002</c:v>
                </c:pt>
                <c:pt idx="829">
                  <c:v>2.4900000000000002</c:v>
                </c:pt>
                <c:pt idx="830">
                  <c:v>2.54</c:v>
                </c:pt>
                <c:pt idx="831">
                  <c:v>2.4699999999999998</c:v>
                </c:pt>
                <c:pt idx="832">
                  <c:v>2.54</c:v>
                </c:pt>
                <c:pt idx="833">
                  <c:v>2.58</c:v>
                </c:pt>
                <c:pt idx="834">
                  <c:v>2.59</c:v>
                </c:pt>
                <c:pt idx="835">
                  <c:v>2.4900000000000002</c:v>
                </c:pt>
                <c:pt idx="836">
                  <c:v>2.42</c:v>
                </c:pt>
                <c:pt idx="837">
                  <c:v>2.44</c:v>
                </c:pt>
                <c:pt idx="838">
                  <c:v>2.34</c:v>
                </c:pt>
                <c:pt idx="839">
                  <c:v>2.3199999999999998</c:v>
                </c:pt>
                <c:pt idx="840">
                  <c:v>2.29</c:v>
                </c:pt>
                <c:pt idx="841">
                  <c:v>2.27</c:v>
                </c:pt>
                <c:pt idx="842">
                  <c:v>2.2800000000000002</c:v>
                </c:pt>
                <c:pt idx="843">
                  <c:v>2.35</c:v>
                </c:pt>
                <c:pt idx="844">
                  <c:v>2.4</c:v>
                </c:pt>
                <c:pt idx="845">
                  <c:v>2.27</c:v>
                </c:pt>
                <c:pt idx="846">
                  <c:v>2.2999999999999998</c:v>
                </c:pt>
                <c:pt idx="847">
                  <c:v>2.19</c:v>
                </c:pt>
                <c:pt idx="848">
                  <c:v>2.12</c:v>
                </c:pt>
                <c:pt idx="849">
                  <c:v>2.13</c:v>
                </c:pt>
                <c:pt idx="850">
                  <c:v>2.2200000000000002</c:v>
                </c:pt>
                <c:pt idx="851">
                  <c:v>2.15</c:v>
                </c:pt>
                <c:pt idx="852">
                  <c:v>2.13</c:v>
                </c:pt>
                <c:pt idx="853">
                  <c:v>2.09</c:v>
                </c:pt>
                <c:pt idx="854">
                  <c:v>2.2200000000000002</c:v>
                </c:pt>
                <c:pt idx="855">
                  <c:v>2.21</c:v>
                </c:pt>
                <c:pt idx="856">
                  <c:v>2.08</c:v>
                </c:pt>
                <c:pt idx="857">
                  <c:v>2.06</c:v>
                </c:pt>
                <c:pt idx="858">
                  <c:v>2.04</c:v>
                </c:pt>
                <c:pt idx="859">
                  <c:v>2</c:v>
                </c:pt>
                <c:pt idx="860">
                  <c:v>1.9</c:v>
                </c:pt>
                <c:pt idx="861">
                  <c:v>1.83</c:v>
                </c:pt>
                <c:pt idx="862">
                  <c:v>1.97</c:v>
                </c:pt>
                <c:pt idx="863">
                  <c:v>1.95</c:v>
                </c:pt>
                <c:pt idx="864">
                  <c:v>1.8599999999999999</c:v>
                </c:pt>
                <c:pt idx="865">
                  <c:v>1.97</c:v>
                </c:pt>
                <c:pt idx="866">
                  <c:v>1.9100000000000001</c:v>
                </c:pt>
                <c:pt idx="867">
                  <c:v>1.96</c:v>
                </c:pt>
                <c:pt idx="868">
                  <c:v>2.0099999999999998</c:v>
                </c:pt>
                <c:pt idx="869">
                  <c:v>1.98</c:v>
                </c:pt>
                <c:pt idx="870">
                  <c:v>2.04</c:v>
                </c:pt>
                <c:pt idx="871">
                  <c:v>2.04</c:v>
                </c:pt>
                <c:pt idx="872">
                  <c:v>1.97</c:v>
                </c:pt>
                <c:pt idx="873">
                  <c:v>1.96</c:v>
                </c:pt>
                <c:pt idx="874">
                  <c:v>2.0699999999999998</c:v>
                </c:pt>
                <c:pt idx="875">
                  <c:v>2.09</c:v>
                </c:pt>
                <c:pt idx="876">
                  <c:v>2.0499999999999998</c:v>
                </c:pt>
                <c:pt idx="877">
                  <c:v>2.13</c:v>
                </c:pt>
                <c:pt idx="878">
                  <c:v>2.1</c:v>
                </c:pt>
                <c:pt idx="879">
                  <c:v>2.34</c:v>
                </c:pt>
                <c:pt idx="880">
                  <c:v>2.54</c:v>
                </c:pt>
                <c:pt idx="881">
                  <c:v>2.59</c:v>
                </c:pt>
                <c:pt idx="882">
                  <c:v>2.59</c:v>
                </c:pt>
                <c:pt idx="883">
                  <c:v>2.63</c:v>
                </c:pt>
                <c:pt idx="884">
                  <c:v>2.77</c:v>
                </c:pt>
                <c:pt idx="885">
                  <c:v>2.71</c:v>
                </c:pt>
                <c:pt idx="886">
                  <c:v>2.61</c:v>
                </c:pt>
                <c:pt idx="887">
                  <c:v>2.61</c:v>
                </c:pt>
                <c:pt idx="888">
                  <c:v>2.59</c:v>
                </c:pt>
                <c:pt idx="889">
                  <c:v>2.64</c:v>
                </c:pt>
                <c:pt idx="890">
                  <c:v>2.63</c:v>
                </c:pt>
                <c:pt idx="891">
                  <c:v>2.65</c:v>
                </c:pt>
                <c:pt idx="892">
                  <c:v>2.6</c:v>
                </c:pt>
                <c:pt idx="893">
                  <c:v>2.61</c:v>
                </c:pt>
                <c:pt idx="894">
                  <c:v>2.52</c:v>
                </c:pt>
                <c:pt idx="895">
                  <c:v>2.68</c:v>
                </c:pt>
                <c:pt idx="896">
                  <c:v>2.77</c:v>
                </c:pt>
                <c:pt idx="897">
                  <c:v>2.7</c:v>
                </c:pt>
                <c:pt idx="898">
                  <c:v>2.62</c:v>
                </c:pt>
                <c:pt idx="899">
                  <c:v>2.61</c:v>
                </c:pt>
                <c:pt idx="900">
                  <c:v>2.61</c:v>
                </c:pt>
                <c:pt idx="901">
                  <c:v>2.4900000000000002</c:v>
                </c:pt>
                <c:pt idx="902">
                  <c:v>2.4900000000000002</c:v>
                </c:pt>
                <c:pt idx="903">
                  <c:v>2.5300000000000002</c:v>
                </c:pt>
                <c:pt idx="904">
                  <c:v>2.59</c:v>
                </c:pt>
                <c:pt idx="905">
                  <c:v>2.56</c:v>
                </c:pt>
                <c:pt idx="906">
                  <c:v>2.5</c:v>
                </c:pt>
                <c:pt idx="907">
                  <c:v>2.5</c:v>
                </c:pt>
                <c:pt idx="908">
                  <c:v>2.4500000000000002</c:v>
                </c:pt>
                <c:pt idx="909">
                  <c:v>2.4900000000000002</c:v>
                </c:pt>
                <c:pt idx="910">
                  <c:v>2.4699999999999998</c:v>
                </c:pt>
                <c:pt idx="911">
                  <c:v>2.46</c:v>
                </c:pt>
                <c:pt idx="912">
                  <c:v>2.5499999999999998</c:v>
                </c:pt>
                <c:pt idx="913">
                  <c:v>2.62</c:v>
                </c:pt>
                <c:pt idx="914">
                  <c:v>2.5499999999999998</c:v>
                </c:pt>
                <c:pt idx="915">
                  <c:v>2.48</c:v>
                </c:pt>
                <c:pt idx="916">
                  <c:v>2.5099999999999998</c:v>
                </c:pt>
                <c:pt idx="917">
                  <c:v>2.5</c:v>
                </c:pt>
                <c:pt idx="918">
                  <c:v>2.46</c:v>
                </c:pt>
                <c:pt idx="919">
                  <c:v>2.4699999999999998</c:v>
                </c:pt>
                <c:pt idx="920">
                  <c:v>2.4500000000000002</c:v>
                </c:pt>
                <c:pt idx="921">
                  <c:v>2.4500000000000002</c:v>
                </c:pt>
                <c:pt idx="922">
                  <c:v>2.38</c:v>
                </c:pt>
                <c:pt idx="923">
                  <c:v>2.4900000000000002</c:v>
                </c:pt>
                <c:pt idx="924">
                  <c:v>2.5300000000000002</c:v>
                </c:pt>
                <c:pt idx="925">
                  <c:v>2.5499999999999998</c:v>
                </c:pt>
                <c:pt idx="926">
                  <c:v>2.59</c:v>
                </c:pt>
                <c:pt idx="927">
                  <c:v>2.5300000000000002</c:v>
                </c:pt>
                <c:pt idx="928">
                  <c:v>2.61</c:v>
                </c:pt>
                <c:pt idx="929">
                  <c:v>2.64</c:v>
                </c:pt>
                <c:pt idx="930">
                  <c:v>2.6</c:v>
                </c:pt>
                <c:pt idx="931">
                  <c:v>2.67</c:v>
                </c:pt>
                <c:pt idx="932">
                  <c:v>2.66</c:v>
                </c:pt>
                <c:pt idx="933">
                  <c:v>2.65</c:v>
                </c:pt>
                <c:pt idx="934">
                  <c:v>2.68</c:v>
                </c:pt>
                <c:pt idx="935">
                  <c:v>2.7</c:v>
                </c:pt>
                <c:pt idx="936">
                  <c:v>2.68</c:v>
                </c:pt>
                <c:pt idx="937">
                  <c:v>2.77</c:v>
                </c:pt>
                <c:pt idx="938">
                  <c:v>2.71</c:v>
                </c:pt>
                <c:pt idx="939">
                  <c:v>2.7800000000000002</c:v>
                </c:pt>
                <c:pt idx="940">
                  <c:v>2.82</c:v>
                </c:pt>
                <c:pt idx="941">
                  <c:v>2.9</c:v>
                </c:pt>
                <c:pt idx="942">
                  <c:v>2.93</c:v>
                </c:pt>
                <c:pt idx="943">
                  <c:v>3.06</c:v>
                </c:pt>
                <c:pt idx="944">
                  <c:v>3.06</c:v>
                </c:pt>
                <c:pt idx="945">
                  <c:v>3.13</c:v>
                </c:pt>
                <c:pt idx="946">
                  <c:v>3.14</c:v>
                </c:pt>
                <c:pt idx="947">
                  <c:v>3.15</c:v>
                </c:pt>
                <c:pt idx="948">
                  <c:v>3.18</c:v>
                </c:pt>
                <c:pt idx="949">
                  <c:v>3.18</c:v>
                </c:pt>
                <c:pt idx="950">
                  <c:v>3.17</c:v>
                </c:pt>
                <c:pt idx="951">
                  <c:v>3.12</c:v>
                </c:pt>
                <c:pt idx="952">
                  <c:v>3.13</c:v>
                </c:pt>
                <c:pt idx="953">
                  <c:v>3.19</c:v>
                </c:pt>
                <c:pt idx="954">
                  <c:v>3.29</c:v>
                </c:pt>
                <c:pt idx="955">
                  <c:v>3.29</c:v>
                </c:pt>
                <c:pt idx="956">
                  <c:v>3.31</c:v>
                </c:pt>
                <c:pt idx="957">
                  <c:v>3.33</c:v>
                </c:pt>
                <c:pt idx="958">
                  <c:v>3.39</c:v>
                </c:pt>
                <c:pt idx="959">
                  <c:v>3.29</c:v>
                </c:pt>
                <c:pt idx="960">
                  <c:v>3.2800000000000002</c:v>
                </c:pt>
                <c:pt idx="961">
                  <c:v>3.32</c:v>
                </c:pt>
                <c:pt idx="962">
                  <c:v>3.33</c:v>
                </c:pt>
                <c:pt idx="963">
                  <c:v>3.33</c:v>
                </c:pt>
                <c:pt idx="964">
                  <c:v>3.29</c:v>
                </c:pt>
                <c:pt idx="965">
                  <c:v>3.2800000000000002</c:v>
                </c:pt>
                <c:pt idx="966">
                  <c:v>3.27</c:v>
                </c:pt>
                <c:pt idx="967">
                  <c:v>3.31</c:v>
                </c:pt>
                <c:pt idx="968">
                  <c:v>3.36</c:v>
                </c:pt>
                <c:pt idx="969">
                  <c:v>3.34</c:v>
                </c:pt>
                <c:pt idx="970">
                  <c:v>3.2800000000000002</c:v>
                </c:pt>
                <c:pt idx="971">
                  <c:v>3.3</c:v>
                </c:pt>
                <c:pt idx="972">
                  <c:v>3.2800000000000002</c:v>
                </c:pt>
                <c:pt idx="973">
                  <c:v>3.3</c:v>
                </c:pt>
                <c:pt idx="974">
                  <c:v>3.38</c:v>
                </c:pt>
                <c:pt idx="975">
                  <c:v>3.42</c:v>
                </c:pt>
                <c:pt idx="976">
                  <c:v>3.4699999999999998</c:v>
                </c:pt>
                <c:pt idx="977">
                  <c:v>3.46</c:v>
                </c:pt>
                <c:pt idx="978">
                  <c:v>3.6</c:v>
                </c:pt>
                <c:pt idx="979">
                  <c:v>3.54</c:v>
                </c:pt>
                <c:pt idx="980">
                  <c:v>3.61</c:v>
                </c:pt>
                <c:pt idx="981">
                  <c:v>3.52</c:v>
                </c:pt>
                <c:pt idx="982">
                  <c:v>3.65</c:v>
                </c:pt>
                <c:pt idx="983">
                  <c:v>3.64</c:v>
                </c:pt>
                <c:pt idx="984">
                  <c:v>3.55</c:v>
                </c:pt>
                <c:pt idx="985">
                  <c:v>3.56</c:v>
                </c:pt>
                <c:pt idx="986">
                  <c:v>3.54</c:v>
                </c:pt>
                <c:pt idx="987">
                  <c:v>3.44</c:v>
                </c:pt>
                <c:pt idx="988">
                  <c:v>3.44</c:v>
                </c:pt>
                <c:pt idx="989">
                  <c:v>3.37</c:v>
                </c:pt>
                <c:pt idx="990">
                  <c:v>3.32</c:v>
                </c:pt>
                <c:pt idx="991">
                  <c:v>3.26</c:v>
                </c:pt>
                <c:pt idx="992">
                  <c:v>3.2800000000000002</c:v>
                </c:pt>
                <c:pt idx="993">
                  <c:v>3.33</c:v>
                </c:pt>
                <c:pt idx="994">
                  <c:v>3.29</c:v>
                </c:pt>
                <c:pt idx="995">
                  <c:v>3.21</c:v>
                </c:pt>
                <c:pt idx="996">
                  <c:v>3.16</c:v>
                </c:pt>
                <c:pt idx="997">
                  <c:v>3.19</c:v>
                </c:pt>
                <c:pt idx="998">
                  <c:v>3.17</c:v>
                </c:pt>
                <c:pt idx="999">
                  <c:v>3.25</c:v>
                </c:pt>
                <c:pt idx="1000">
                  <c:v>3.14</c:v>
                </c:pt>
                <c:pt idx="1001">
                  <c:v>3.11</c:v>
                </c:pt>
                <c:pt idx="1002">
                  <c:v>2.9699999999999998</c:v>
                </c:pt>
                <c:pt idx="1003">
                  <c:v>2.93</c:v>
                </c:pt>
                <c:pt idx="1004">
                  <c:v>3</c:v>
                </c:pt>
                <c:pt idx="1005">
                  <c:v>3.03</c:v>
                </c:pt>
                <c:pt idx="1006">
                  <c:v>3.03</c:v>
                </c:pt>
                <c:pt idx="1007">
                  <c:v>2.9699999999999998</c:v>
                </c:pt>
                <c:pt idx="1008">
                  <c:v>3</c:v>
                </c:pt>
                <c:pt idx="1009">
                  <c:v>2.94</c:v>
                </c:pt>
                <c:pt idx="1010">
                  <c:v>2.89</c:v>
                </c:pt>
                <c:pt idx="1011">
                  <c:v>2.85</c:v>
                </c:pt>
                <c:pt idx="1012">
                  <c:v>2.69</c:v>
                </c:pt>
                <c:pt idx="1013">
                  <c:v>2.62</c:v>
                </c:pt>
                <c:pt idx="1014">
                  <c:v>2.63</c:v>
                </c:pt>
                <c:pt idx="1015">
                  <c:v>2.5499999999999998</c:v>
                </c:pt>
                <c:pt idx="1016">
                  <c:v>2.4900000000000002</c:v>
                </c:pt>
                <c:pt idx="1017">
                  <c:v>2.5499999999999998</c:v>
                </c:pt>
                <c:pt idx="1018">
                  <c:v>2.58</c:v>
                </c:pt>
                <c:pt idx="1019">
                  <c:v>2.5099999999999998</c:v>
                </c:pt>
                <c:pt idx="1020">
                  <c:v>2.5499999999999998</c:v>
                </c:pt>
                <c:pt idx="1021">
                  <c:v>2.38</c:v>
                </c:pt>
                <c:pt idx="1022">
                  <c:v>2.2999999999999998</c:v>
                </c:pt>
                <c:pt idx="1023">
                  <c:v>2.16</c:v>
                </c:pt>
                <c:pt idx="1024">
                  <c:v>2.16</c:v>
                </c:pt>
                <c:pt idx="1025">
                  <c:v>2.13</c:v>
                </c:pt>
                <c:pt idx="1026">
                  <c:v>2.15</c:v>
                </c:pt>
                <c:pt idx="1027">
                  <c:v>2.46</c:v>
                </c:pt>
                <c:pt idx="1028">
                  <c:v>2.33</c:v>
                </c:pt>
                <c:pt idx="1029">
                  <c:v>2.27</c:v>
                </c:pt>
                <c:pt idx="1030">
                  <c:v>2.11</c:v>
                </c:pt>
                <c:pt idx="1031">
                  <c:v>2.31</c:v>
                </c:pt>
                <c:pt idx="1032">
                  <c:v>2.29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034-4942-B8C9-424A7B84B450}"/>
            </c:ext>
          </c:extLst>
        </c:ser>
        <c:ser>
          <c:idx val="1"/>
          <c:order val="1"/>
          <c:tx>
            <c:strRef>
              <c:f>'agg time series'!$D$8</c:f>
              <c:strCache>
                <c:ptCount val="1"/>
                <c:pt idx="0">
                  <c:v>BB US Agg Duration</c:v>
                </c:pt>
              </c:strCache>
            </c:strRef>
          </c:tx>
          <c:spPr>
            <a:ln>
              <a:solidFill>
                <a:srgbClr val="A0DA57"/>
              </a:solidFill>
            </a:ln>
          </c:spPr>
          <c:marker>
            <c:symbol val="none"/>
          </c:marker>
          <c:cat>
            <c:numRef>
              <c:f>'agg time series'!$B$9:$B$1041</c:f>
              <c:numCache>
                <c:formatCode>m/d/yyyy</c:formatCode>
                <c:ptCount val="1033"/>
                <c:pt idx="0">
                  <c:v>36532</c:v>
                </c:pt>
                <c:pt idx="1">
                  <c:v>36539</c:v>
                </c:pt>
                <c:pt idx="2">
                  <c:v>36546</c:v>
                </c:pt>
                <c:pt idx="3">
                  <c:v>36553</c:v>
                </c:pt>
                <c:pt idx="4">
                  <c:v>36560</c:v>
                </c:pt>
                <c:pt idx="5">
                  <c:v>36567</c:v>
                </c:pt>
                <c:pt idx="6">
                  <c:v>36574</c:v>
                </c:pt>
                <c:pt idx="7">
                  <c:v>36581</c:v>
                </c:pt>
                <c:pt idx="8">
                  <c:v>36588</c:v>
                </c:pt>
                <c:pt idx="9">
                  <c:v>36595</c:v>
                </c:pt>
                <c:pt idx="10">
                  <c:v>36602</c:v>
                </c:pt>
                <c:pt idx="11">
                  <c:v>36609</c:v>
                </c:pt>
                <c:pt idx="12">
                  <c:v>36616</c:v>
                </c:pt>
                <c:pt idx="13">
                  <c:v>36623</c:v>
                </c:pt>
                <c:pt idx="14">
                  <c:v>36630</c:v>
                </c:pt>
                <c:pt idx="15">
                  <c:v>36637</c:v>
                </c:pt>
                <c:pt idx="16">
                  <c:v>36644</c:v>
                </c:pt>
                <c:pt idx="17">
                  <c:v>36651</c:v>
                </c:pt>
                <c:pt idx="18">
                  <c:v>36658</c:v>
                </c:pt>
                <c:pt idx="19">
                  <c:v>36665</c:v>
                </c:pt>
                <c:pt idx="20">
                  <c:v>36672</c:v>
                </c:pt>
                <c:pt idx="21">
                  <c:v>36679</c:v>
                </c:pt>
                <c:pt idx="22">
                  <c:v>36686</c:v>
                </c:pt>
                <c:pt idx="23">
                  <c:v>36693</c:v>
                </c:pt>
                <c:pt idx="24">
                  <c:v>36700</c:v>
                </c:pt>
                <c:pt idx="25">
                  <c:v>36707</c:v>
                </c:pt>
                <c:pt idx="26">
                  <c:v>36714</c:v>
                </c:pt>
                <c:pt idx="27">
                  <c:v>36721</c:v>
                </c:pt>
                <c:pt idx="28">
                  <c:v>36728</c:v>
                </c:pt>
                <c:pt idx="29">
                  <c:v>36735</c:v>
                </c:pt>
                <c:pt idx="30">
                  <c:v>36742</c:v>
                </c:pt>
                <c:pt idx="31">
                  <c:v>36749</c:v>
                </c:pt>
                <c:pt idx="32">
                  <c:v>36756</c:v>
                </c:pt>
                <c:pt idx="33">
                  <c:v>36763</c:v>
                </c:pt>
                <c:pt idx="34">
                  <c:v>36770</c:v>
                </c:pt>
                <c:pt idx="35">
                  <c:v>36777</c:v>
                </c:pt>
                <c:pt idx="36">
                  <c:v>36784</c:v>
                </c:pt>
                <c:pt idx="37">
                  <c:v>36791</c:v>
                </c:pt>
                <c:pt idx="38">
                  <c:v>36798</c:v>
                </c:pt>
                <c:pt idx="39">
                  <c:v>36805</c:v>
                </c:pt>
                <c:pt idx="40">
                  <c:v>36812</c:v>
                </c:pt>
                <c:pt idx="41">
                  <c:v>36819</c:v>
                </c:pt>
                <c:pt idx="42">
                  <c:v>36826</c:v>
                </c:pt>
                <c:pt idx="43">
                  <c:v>36833</c:v>
                </c:pt>
                <c:pt idx="44">
                  <c:v>36840</c:v>
                </c:pt>
                <c:pt idx="45">
                  <c:v>36847</c:v>
                </c:pt>
                <c:pt idx="46">
                  <c:v>36854</c:v>
                </c:pt>
                <c:pt idx="47">
                  <c:v>36861</c:v>
                </c:pt>
                <c:pt idx="48">
                  <c:v>36868</c:v>
                </c:pt>
                <c:pt idx="49">
                  <c:v>36875</c:v>
                </c:pt>
                <c:pt idx="50">
                  <c:v>36882</c:v>
                </c:pt>
                <c:pt idx="51">
                  <c:v>36889</c:v>
                </c:pt>
                <c:pt idx="52">
                  <c:v>36896</c:v>
                </c:pt>
                <c:pt idx="53">
                  <c:v>36903</c:v>
                </c:pt>
                <c:pt idx="54">
                  <c:v>36910</c:v>
                </c:pt>
                <c:pt idx="55">
                  <c:v>36917</c:v>
                </c:pt>
                <c:pt idx="56">
                  <c:v>36924</c:v>
                </c:pt>
                <c:pt idx="57">
                  <c:v>36931</c:v>
                </c:pt>
                <c:pt idx="58">
                  <c:v>36938</c:v>
                </c:pt>
                <c:pt idx="59">
                  <c:v>36945</c:v>
                </c:pt>
                <c:pt idx="60">
                  <c:v>36952</c:v>
                </c:pt>
                <c:pt idx="61">
                  <c:v>36959</c:v>
                </c:pt>
                <c:pt idx="62">
                  <c:v>36966</c:v>
                </c:pt>
                <c:pt idx="63">
                  <c:v>36973</c:v>
                </c:pt>
                <c:pt idx="64">
                  <c:v>36980</c:v>
                </c:pt>
                <c:pt idx="65">
                  <c:v>36987</c:v>
                </c:pt>
                <c:pt idx="66">
                  <c:v>36994</c:v>
                </c:pt>
                <c:pt idx="67">
                  <c:v>37001</c:v>
                </c:pt>
                <c:pt idx="68">
                  <c:v>37008</c:v>
                </c:pt>
                <c:pt idx="69">
                  <c:v>37015</c:v>
                </c:pt>
                <c:pt idx="70">
                  <c:v>37022</c:v>
                </c:pt>
                <c:pt idx="71">
                  <c:v>37029</c:v>
                </c:pt>
                <c:pt idx="72">
                  <c:v>37036</c:v>
                </c:pt>
                <c:pt idx="73">
                  <c:v>37043</c:v>
                </c:pt>
                <c:pt idx="74">
                  <c:v>37050</c:v>
                </c:pt>
                <c:pt idx="75">
                  <c:v>37057</c:v>
                </c:pt>
                <c:pt idx="76">
                  <c:v>37064</c:v>
                </c:pt>
                <c:pt idx="77">
                  <c:v>37071</c:v>
                </c:pt>
                <c:pt idx="78">
                  <c:v>37078</c:v>
                </c:pt>
                <c:pt idx="79">
                  <c:v>37085</c:v>
                </c:pt>
                <c:pt idx="80">
                  <c:v>37092</c:v>
                </c:pt>
                <c:pt idx="81">
                  <c:v>37099</c:v>
                </c:pt>
                <c:pt idx="82">
                  <c:v>37106</c:v>
                </c:pt>
                <c:pt idx="83">
                  <c:v>37113</c:v>
                </c:pt>
                <c:pt idx="84">
                  <c:v>37120</c:v>
                </c:pt>
                <c:pt idx="85">
                  <c:v>37127</c:v>
                </c:pt>
                <c:pt idx="86">
                  <c:v>37134</c:v>
                </c:pt>
                <c:pt idx="87">
                  <c:v>37141</c:v>
                </c:pt>
                <c:pt idx="88">
                  <c:v>37148</c:v>
                </c:pt>
                <c:pt idx="89">
                  <c:v>37155</c:v>
                </c:pt>
                <c:pt idx="90">
                  <c:v>37162</c:v>
                </c:pt>
                <c:pt idx="91">
                  <c:v>37169</c:v>
                </c:pt>
                <c:pt idx="92">
                  <c:v>37176</c:v>
                </c:pt>
                <c:pt idx="93">
                  <c:v>37183</c:v>
                </c:pt>
                <c:pt idx="94">
                  <c:v>37190</c:v>
                </c:pt>
                <c:pt idx="95">
                  <c:v>37197</c:v>
                </c:pt>
                <c:pt idx="96">
                  <c:v>37204</c:v>
                </c:pt>
                <c:pt idx="97">
                  <c:v>37211</c:v>
                </c:pt>
                <c:pt idx="98">
                  <c:v>37218</c:v>
                </c:pt>
                <c:pt idx="99">
                  <c:v>37225</c:v>
                </c:pt>
                <c:pt idx="100">
                  <c:v>37232</c:v>
                </c:pt>
                <c:pt idx="101">
                  <c:v>37239</c:v>
                </c:pt>
                <c:pt idx="102">
                  <c:v>37246</c:v>
                </c:pt>
                <c:pt idx="103">
                  <c:v>37253</c:v>
                </c:pt>
                <c:pt idx="104">
                  <c:v>37260</c:v>
                </c:pt>
                <c:pt idx="105">
                  <c:v>37267</c:v>
                </c:pt>
                <c:pt idx="106">
                  <c:v>37274</c:v>
                </c:pt>
                <c:pt idx="107">
                  <c:v>37281</c:v>
                </c:pt>
                <c:pt idx="108">
                  <c:v>37288</c:v>
                </c:pt>
                <c:pt idx="109">
                  <c:v>37295</c:v>
                </c:pt>
                <c:pt idx="110">
                  <c:v>37302</c:v>
                </c:pt>
                <c:pt idx="111">
                  <c:v>37309</c:v>
                </c:pt>
                <c:pt idx="112">
                  <c:v>37316</c:v>
                </c:pt>
                <c:pt idx="113">
                  <c:v>37323</c:v>
                </c:pt>
                <c:pt idx="114">
                  <c:v>37330</c:v>
                </c:pt>
                <c:pt idx="115">
                  <c:v>37337</c:v>
                </c:pt>
                <c:pt idx="116">
                  <c:v>37344</c:v>
                </c:pt>
                <c:pt idx="117">
                  <c:v>37351</c:v>
                </c:pt>
                <c:pt idx="118">
                  <c:v>37358</c:v>
                </c:pt>
                <c:pt idx="119">
                  <c:v>37365</c:v>
                </c:pt>
                <c:pt idx="120">
                  <c:v>37372</c:v>
                </c:pt>
                <c:pt idx="121">
                  <c:v>37379</c:v>
                </c:pt>
                <c:pt idx="122">
                  <c:v>37386</c:v>
                </c:pt>
                <c:pt idx="123">
                  <c:v>37393</c:v>
                </c:pt>
                <c:pt idx="124">
                  <c:v>37400</c:v>
                </c:pt>
                <c:pt idx="125">
                  <c:v>37407</c:v>
                </c:pt>
                <c:pt idx="126">
                  <c:v>37414</c:v>
                </c:pt>
                <c:pt idx="127">
                  <c:v>37421</c:v>
                </c:pt>
                <c:pt idx="128">
                  <c:v>37428</c:v>
                </c:pt>
                <c:pt idx="129">
                  <c:v>37435</c:v>
                </c:pt>
                <c:pt idx="130">
                  <c:v>37442</c:v>
                </c:pt>
                <c:pt idx="131">
                  <c:v>37449</c:v>
                </c:pt>
                <c:pt idx="132">
                  <c:v>37456</c:v>
                </c:pt>
                <c:pt idx="133">
                  <c:v>37463</c:v>
                </c:pt>
                <c:pt idx="134">
                  <c:v>37470</c:v>
                </c:pt>
                <c:pt idx="135">
                  <c:v>37477</c:v>
                </c:pt>
                <c:pt idx="136">
                  <c:v>37484</c:v>
                </c:pt>
                <c:pt idx="137">
                  <c:v>37491</c:v>
                </c:pt>
                <c:pt idx="138">
                  <c:v>37498</c:v>
                </c:pt>
                <c:pt idx="139">
                  <c:v>37505</c:v>
                </c:pt>
                <c:pt idx="140">
                  <c:v>37512</c:v>
                </c:pt>
                <c:pt idx="141">
                  <c:v>37519</c:v>
                </c:pt>
                <c:pt idx="142">
                  <c:v>37526</c:v>
                </c:pt>
                <c:pt idx="143">
                  <c:v>37533</c:v>
                </c:pt>
                <c:pt idx="144">
                  <c:v>37540</c:v>
                </c:pt>
                <c:pt idx="145">
                  <c:v>37547</c:v>
                </c:pt>
                <c:pt idx="146">
                  <c:v>37554</c:v>
                </c:pt>
                <c:pt idx="147">
                  <c:v>37561</c:v>
                </c:pt>
                <c:pt idx="148">
                  <c:v>37568</c:v>
                </c:pt>
                <c:pt idx="149">
                  <c:v>37575</c:v>
                </c:pt>
                <c:pt idx="150">
                  <c:v>37582</c:v>
                </c:pt>
                <c:pt idx="151">
                  <c:v>37589</c:v>
                </c:pt>
                <c:pt idx="152">
                  <c:v>37596</c:v>
                </c:pt>
                <c:pt idx="153">
                  <c:v>37603</c:v>
                </c:pt>
                <c:pt idx="154">
                  <c:v>37610</c:v>
                </c:pt>
                <c:pt idx="155">
                  <c:v>37617</c:v>
                </c:pt>
                <c:pt idx="156">
                  <c:v>37624</c:v>
                </c:pt>
                <c:pt idx="157">
                  <c:v>37631</c:v>
                </c:pt>
                <c:pt idx="158">
                  <c:v>37638</c:v>
                </c:pt>
                <c:pt idx="159">
                  <c:v>37645</c:v>
                </c:pt>
                <c:pt idx="160">
                  <c:v>37652</c:v>
                </c:pt>
                <c:pt idx="161">
                  <c:v>37659</c:v>
                </c:pt>
                <c:pt idx="162">
                  <c:v>37666</c:v>
                </c:pt>
                <c:pt idx="163">
                  <c:v>37673</c:v>
                </c:pt>
                <c:pt idx="164">
                  <c:v>37680</c:v>
                </c:pt>
                <c:pt idx="165">
                  <c:v>37687</c:v>
                </c:pt>
                <c:pt idx="166">
                  <c:v>37694</c:v>
                </c:pt>
                <c:pt idx="167">
                  <c:v>37701</c:v>
                </c:pt>
                <c:pt idx="168">
                  <c:v>37708</c:v>
                </c:pt>
                <c:pt idx="169">
                  <c:v>37715</c:v>
                </c:pt>
                <c:pt idx="170">
                  <c:v>37722</c:v>
                </c:pt>
                <c:pt idx="171">
                  <c:v>37729</c:v>
                </c:pt>
                <c:pt idx="172">
                  <c:v>37736</c:v>
                </c:pt>
                <c:pt idx="173">
                  <c:v>37743</c:v>
                </c:pt>
                <c:pt idx="174">
                  <c:v>37750</c:v>
                </c:pt>
                <c:pt idx="175">
                  <c:v>37757</c:v>
                </c:pt>
                <c:pt idx="176">
                  <c:v>37764</c:v>
                </c:pt>
                <c:pt idx="177">
                  <c:v>37771</c:v>
                </c:pt>
                <c:pt idx="178">
                  <c:v>37778</c:v>
                </c:pt>
                <c:pt idx="179">
                  <c:v>37785</c:v>
                </c:pt>
                <c:pt idx="180">
                  <c:v>37792</c:v>
                </c:pt>
                <c:pt idx="181">
                  <c:v>37799</c:v>
                </c:pt>
                <c:pt idx="182">
                  <c:v>37806</c:v>
                </c:pt>
                <c:pt idx="183">
                  <c:v>37813</c:v>
                </c:pt>
                <c:pt idx="184">
                  <c:v>37820</c:v>
                </c:pt>
                <c:pt idx="185">
                  <c:v>37827</c:v>
                </c:pt>
                <c:pt idx="186">
                  <c:v>37834</c:v>
                </c:pt>
                <c:pt idx="187">
                  <c:v>37841</c:v>
                </c:pt>
                <c:pt idx="188">
                  <c:v>37848</c:v>
                </c:pt>
                <c:pt idx="189">
                  <c:v>37855</c:v>
                </c:pt>
                <c:pt idx="190">
                  <c:v>37862</c:v>
                </c:pt>
                <c:pt idx="191">
                  <c:v>37869</c:v>
                </c:pt>
                <c:pt idx="192">
                  <c:v>37876</c:v>
                </c:pt>
                <c:pt idx="193">
                  <c:v>37883</c:v>
                </c:pt>
                <c:pt idx="194">
                  <c:v>37890</c:v>
                </c:pt>
                <c:pt idx="195">
                  <c:v>37897</c:v>
                </c:pt>
                <c:pt idx="196">
                  <c:v>37904</c:v>
                </c:pt>
                <c:pt idx="197">
                  <c:v>37911</c:v>
                </c:pt>
                <c:pt idx="198">
                  <c:v>37918</c:v>
                </c:pt>
                <c:pt idx="199">
                  <c:v>37925</c:v>
                </c:pt>
                <c:pt idx="200">
                  <c:v>37932</c:v>
                </c:pt>
                <c:pt idx="201">
                  <c:v>37939</c:v>
                </c:pt>
                <c:pt idx="202">
                  <c:v>37946</c:v>
                </c:pt>
                <c:pt idx="203">
                  <c:v>37953</c:v>
                </c:pt>
                <c:pt idx="204">
                  <c:v>37960</c:v>
                </c:pt>
                <c:pt idx="205">
                  <c:v>37967</c:v>
                </c:pt>
                <c:pt idx="206">
                  <c:v>37974</c:v>
                </c:pt>
                <c:pt idx="207">
                  <c:v>37981</c:v>
                </c:pt>
                <c:pt idx="208">
                  <c:v>37988</c:v>
                </c:pt>
                <c:pt idx="209">
                  <c:v>37995</c:v>
                </c:pt>
                <c:pt idx="210">
                  <c:v>38002</c:v>
                </c:pt>
                <c:pt idx="211">
                  <c:v>38009</c:v>
                </c:pt>
                <c:pt idx="212">
                  <c:v>38016</c:v>
                </c:pt>
                <c:pt idx="213">
                  <c:v>38023</c:v>
                </c:pt>
                <c:pt idx="214">
                  <c:v>38030</c:v>
                </c:pt>
                <c:pt idx="215">
                  <c:v>38037</c:v>
                </c:pt>
                <c:pt idx="216">
                  <c:v>38044</c:v>
                </c:pt>
                <c:pt idx="217">
                  <c:v>38051</c:v>
                </c:pt>
                <c:pt idx="218">
                  <c:v>38058</c:v>
                </c:pt>
                <c:pt idx="219">
                  <c:v>38065</c:v>
                </c:pt>
                <c:pt idx="220">
                  <c:v>38072</c:v>
                </c:pt>
                <c:pt idx="221">
                  <c:v>38079</c:v>
                </c:pt>
                <c:pt idx="222">
                  <c:v>38086</c:v>
                </c:pt>
                <c:pt idx="223">
                  <c:v>38093</c:v>
                </c:pt>
                <c:pt idx="224">
                  <c:v>38100</c:v>
                </c:pt>
                <c:pt idx="225">
                  <c:v>38107</c:v>
                </c:pt>
                <c:pt idx="226">
                  <c:v>38114</c:v>
                </c:pt>
                <c:pt idx="227">
                  <c:v>38121</c:v>
                </c:pt>
                <c:pt idx="228">
                  <c:v>38128</c:v>
                </c:pt>
                <c:pt idx="229">
                  <c:v>38135</c:v>
                </c:pt>
                <c:pt idx="230">
                  <c:v>38142</c:v>
                </c:pt>
                <c:pt idx="231">
                  <c:v>38149</c:v>
                </c:pt>
                <c:pt idx="232">
                  <c:v>38156</c:v>
                </c:pt>
                <c:pt idx="233">
                  <c:v>38163</c:v>
                </c:pt>
                <c:pt idx="234">
                  <c:v>38170</c:v>
                </c:pt>
                <c:pt idx="235">
                  <c:v>38177</c:v>
                </c:pt>
                <c:pt idx="236">
                  <c:v>38184</c:v>
                </c:pt>
                <c:pt idx="237">
                  <c:v>38191</c:v>
                </c:pt>
                <c:pt idx="238">
                  <c:v>38198</c:v>
                </c:pt>
                <c:pt idx="239">
                  <c:v>38205</c:v>
                </c:pt>
                <c:pt idx="240">
                  <c:v>38212</c:v>
                </c:pt>
                <c:pt idx="241">
                  <c:v>38219</c:v>
                </c:pt>
                <c:pt idx="242">
                  <c:v>38226</c:v>
                </c:pt>
                <c:pt idx="243">
                  <c:v>38233</c:v>
                </c:pt>
                <c:pt idx="244">
                  <c:v>38240</c:v>
                </c:pt>
                <c:pt idx="245">
                  <c:v>38247</c:v>
                </c:pt>
                <c:pt idx="246">
                  <c:v>38254</c:v>
                </c:pt>
                <c:pt idx="247">
                  <c:v>38261</c:v>
                </c:pt>
                <c:pt idx="248">
                  <c:v>38268</c:v>
                </c:pt>
                <c:pt idx="249">
                  <c:v>38275</c:v>
                </c:pt>
                <c:pt idx="250">
                  <c:v>38282</c:v>
                </c:pt>
                <c:pt idx="251">
                  <c:v>38289</c:v>
                </c:pt>
                <c:pt idx="252">
                  <c:v>38296</c:v>
                </c:pt>
                <c:pt idx="253">
                  <c:v>38303</c:v>
                </c:pt>
                <c:pt idx="254">
                  <c:v>38310</c:v>
                </c:pt>
                <c:pt idx="255">
                  <c:v>38317</c:v>
                </c:pt>
                <c:pt idx="256">
                  <c:v>38324</c:v>
                </c:pt>
                <c:pt idx="257">
                  <c:v>38331</c:v>
                </c:pt>
                <c:pt idx="258">
                  <c:v>38338</c:v>
                </c:pt>
                <c:pt idx="259">
                  <c:v>38345</c:v>
                </c:pt>
                <c:pt idx="260">
                  <c:v>38352</c:v>
                </c:pt>
                <c:pt idx="261">
                  <c:v>38359</c:v>
                </c:pt>
                <c:pt idx="262">
                  <c:v>38366</c:v>
                </c:pt>
                <c:pt idx="263">
                  <c:v>38373</c:v>
                </c:pt>
                <c:pt idx="264">
                  <c:v>38380</c:v>
                </c:pt>
                <c:pt idx="265">
                  <c:v>38387</c:v>
                </c:pt>
                <c:pt idx="266">
                  <c:v>38394</c:v>
                </c:pt>
                <c:pt idx="267">
                  <c:v>38401</c:v>
                </c:pt>
                <c:pt idx="268">
                  <c:v>38408</c:v>
                </c:pt>
                <c:pt idx="269">
                  <c:v>38415</c:v>
                </c:pt>
                <c:pt idx="270">
                  <c:v>38422</c:v>
                </c:pt>
                <c:pt idx="271">
                  <c:v>38429</c:v>
                </c:pt>
                <c:pt idx="272">
                  <c:v>38436</c:v>
                </c:pt>
                <c:pt idx="273">
                  <c:v>38443</c:v>
                </c:pt>
                <c:pt idx="274">
                  <c:v>38450</c:v>
                </c:pt>
                <c:pt idx="275">
                  <c:v>38457</c:v>
                </c:pt>
                <c:pt idx="276">
                  <c:v>38464</c:v>
                </c:pt>
                <c:pt idx="277">
                  <c:v>38471</c:v>
                </c:pt>
                <c:pt idx="278">
                  <c:v>38478</c:v>
                </c:pt>
                <c:pt idx="279">
                  <c:v>38485</c:v>
                </c:pt>
                <c:pt idx="280">
                  <c:v>38492</c:v>
                </c:pt>
                <c:pt idx="281">
                  <c:v>38499</c:v>
                </c:pt>
                <c:pt idx="282">
                  <c:v>38506</c:v>
                </c:pt>
                <c:pt idx="283">
                  <c:v>38513</c:v>
                </c:pt>
                <c:pt idx="284">
                  <c:v>38520</c:v>
                </c:pt>
                <c:pt idx="285">
                  <c:v>38527</c:v>
                </c:pt>
                <c:pt idx="286">
                  <c:v>38534</c:v>
                </c:pt>
                <c:pt idx="287">
                  <c:v>38541</c:v>
                </c:pt>
                <c:pt idx="288">
                  <c:v>38548</c:v>
                </c:pt>
                <c:pt idx="289">
                  <c:v>38555</c:v>
                </c:pt>
                <c:pt idx="290">
                  <c:v>38562</c:v>
                </c:pt>
                <c:pt idx="291">
                  <c:v>38569</c:v>
                </c:pt>
                <c:pt idx="292">
                  <c:v>38576</c:v>
                </c:pt>
                <c:pt idx="293">
                  <c:v>38583</c:v>
                </c:pt>
                <c:pt idx="294">
                  <c:v>38590</c:v>
                </c:pt>
                <c:pt idx="295">
                  <c:v>38597</c:v>
                </c:pt>
                <c:pt idx="296">
                  <c:v>38604</c:v>
                </c:pt>
                <c:pt idx="297">
                  <c:v>38611</c:v>
                </c:pt>
                <c:pt idx="298">
                  <c:v>38618</c:v>
                </c:pt>
                <c:pt idx="299">
                  <c:v>38625</c:v>
                </c:pt>
                <c:pt idx="300">
                  <c:v>38632</c:v>
                </c:pt>
                <c:pt idx="301">
                  <c:v>38639</c:v>
                </c:pt>
                <c:pt idx="302">
                  <c:v>38646</c:v>
                </c:pt>
                <c:pt idx="303">
                  <c:v>38653</c:v>
                </c:pt>
                <c:pt idx="304">
                  <c:v>38660</c:v>
                </c:pt>
                <c:pt idx="305">
                  <c:v>38667</c:v>
                </c:pt>
                <c:pt idx="306">
                  <c:v>38674</c:v>
                </c:pt>
                <c:pt idx="307">
                  <c:v>38681</c:v>
                </c:pt>
                <c:pt idx="308">
                  <c:v>38688</c:v>
                </c:pt>
                <c:pt idx="309">
                  <c:v>38695</c:v>
                </c:pt>
                <c:pt idx="310">
                  <c:v>38702</c:v>
                </c:pt>
                <c:pt idx="311">
                  <c:v>38709</c:v>
                </c:pt>
                <c:pt idx="312">
                  <c:v>38716</c:v>
                </c:pt>
                <c:pt idx="313">
                  <c:v>38723</c:v>
                </c:pt>
                <c:pt idx="314">
                  <c:v>38730</c:v>
                </c:pt>
                <c:pt idx="315">
                  <c:v>38737</c:v>
                </c:pt>
                <c:pt idx="316">
                  <c:v>38744</c:v>
                </c:pt>
                <c:pt idx="317">
                  <c:v>38751</c:v>
                </c:pt>
                <c:pt idx="318">
                  <c:v>38758</c:v>
                </c:pt>
                <c:pt idx="319">
                  <c:v>38765</c:v>
                </c:pt>
                <c:pt idx="320">
                  <c:v>38772</c:v>
                </c:pt>
                <c:pt idx="321">
                  <c:v>38779</c:v>
                </c:pt>
                <c:pt idx="322">
                  <c:v>38786</c:v>
                </c:pt>
                <c:pt idx="323">
                  <c:v>38793</c:v>
                </c:pt>
                <c:pt idx="324">
                  <c:v>38800</c:v>
                </c:pt>
                <c:pt idx="325">
                  <c:v>38807</c:v>
                </c:pt>
                <c:pt idx="326">
                  <c:v>38814</c:v>
                </c:pt>
                <c:pt idx="327">
                  <c:v>38821</c:v>
                </c:pt>
                <c:pt idx="328">
                  <c:v>38828</c:v>
                </c:pt>
                <c:pt idx="329">
                  <c:v>38835</c:v>
                </c:pt>
                <c:pt idx="330">
                  <c:v>38842</c:v>
                </c:pt>
                <c:pt idx="331">
                  <c:v>38849</c:v>
                </c:pt>
                <c:pt idx="332">
                  <c:v>38856</c:v>
                </c:pt>
                <c:pt idx="333">
                  <c:v>38863</c:v>
                </c:pt>
                <c:pt idx="334">
                  <c:v>38870</c:v>
                </c:pt>
                <c:pt idx="335">
                  <c:v>38877</c:v>
                </c:pt>
                <c:pt idx="336">
                  <c:v>38884</c:v>
                </c:pt>
                <c:pt idx="337">
                  <c:v>38891</c:v>
                </c:pt>
                <c:pt idx="338">
                  <c:v>38898</c:v>
                </c:pt>
                <c:pt idx="339">
                  <c:v>38905</c:v>
                </c:pt>
                <c:pt idx="340">
                  <c:v>38912</c:v>
                </c:pt>
                <c:pt idx="341">
                  <c:v>38919</c:v>
                </c:pt>
                <c:pt idx="342">
                  <c:v>38926</c:v>
                </c:pt>
                <c:pt idx="343">
                  <c:v>38933</c:v>
                </c:pt>
                <c:pt idx="344">
                  <c:v>38940</c:v>
                </c:pt>
                <c:pt idx="345">
                  <c:v>38947</c:v>
                </c:pt>
                <c:pt idx="346">
                  <c:v>38954</c:v>
                </c:pt>
                <c:pt idx="347">
                  <c:v>38961</c:v>
                </c:pt>
                <c:pt idx="348">
                  <c:v>38968</c:v>
                </c:pt>
                <c:pt idx="349">
                  <c:v>38975</c:v>
                </c:pt>
                <c:pt idx="350">
                  <c:v>38982</c:v>
                </c:pt>
                <c:pt idx="351">
                  <c:v>38989</c:v>
                </c:pt>
                <c:pt idx="352">
                  <c:v>38996</c:v>
                </c:pt>
                <c:pt idx="353">
                  <c:v>39003</c:v>
                </c:pt>
                <c:pt idx="354">
                  <c:v>39010</c:v>
                </c:pt>
                <c:pt idx="355">
                  <c:v>39017</c:v>
                </c:pt>
                <c:pt idx="356">
                  <c:v>39024</c:v>
                </c:pt>
                <c:pt idx="357">
                  <c:v>39031</c:v>
                </c:pt>
                <c:pt idx="358">
                  <c:v>39038</c:v>
                </c:pt>
                <c:pt idx="359">
                  <c:v>39045</c:v>
                </c:pt>
                <c:pt idx="360">
                  <c:v>39052</c:v>
                </c:pt>
                <c:pt idx="361">
                  <c:v>39059</c:v>
                </c:pt>
                <c:pt idx="362">
                  <c:v>39066</c:v>
                </c:pt>
                <c:pt idx="363">
                  <c:v>39073</c:v>
                </c:pt>
                <c:pt idx="364">
                  <c:v>39080</c:v>
                </c:pt>
                <c:pt idx="365">
                  <c:v>39087</c:v>
                </c:pt>
                <c:pt idx="366">
                  <c:v>39094</c:v>
                </c:pt>
                <c:pt idx="367">
                  <c:v>39101</c:v>
                </c:pt>
                <c:pt idx="368">
                  <c:v>39108</c:v>
                </c:pt>
                <c:pt idx="369">
                  <c:v>39115</c:v>
                </c:pt>
                <c:pt idx="370">
                  <c:v>39122</c:v>
                </c:pt>
                <c:pt idx="371">
                  <c:v>39129</c:v>
                </c:pt>
                <c:pt idx="372">
                  <c:v>39136</c:v>
                </c:pt>
                <c:pt idx="373">
                  <c:v>39143</c:v>
                </c:pt>
                <c:pt idx="374">
                  <c:v>39150</c:v>
                </c:pt>
                <c:pt idx="375">
                  <c:v>39157</c:v>
                </c:pt>
                <c:pt idx="376">
                  <c:v>39164</c:v>
                </c:pt>
                <c:pt idx="377">
                  <c:v>39171</c:v>
                </c:pt>
                <c:pt idx="378">
                  <c:v>39178</c:v>
                </c:pt>
                <c:pt idx="379">
                  <c:v>39185</c:v>
                </c:pt>
                <c:pt idx="380">
                  <c:v>39192</c:v>
                </c:pt>
                <c:pt idx="381">
                  <c:v>39199</c:v>
                </c:pt>
                <c:pt idx="382">
                  <c:v>39206</c:v>
                </c:pt>
                <c:pt idx="383">
                  <c:v>39213</c:v>
                </c:pt>
                <c:pt idx="384">
                  <c:v>39220</c:v>
                </c:pt>
                <c:pt idx="385">
                  <c:v>39227</c:v>
                </c:pt>
                <c:pt idx="386">
                  <c:v>39234</c:v>
                </c:pt>
                <c:pt idx="387">
                  <c:v>39241</c:v>
                </c:pt>
                <c:pt idx="388">
                  <c:v>39248</c:v>
                </c:pt>
                <c:pt idx="389">
                  <c:v>39255</c:v>
                </c:pt>
                <c:pt idx="390">
                  <c:v>39262</c:v>
                </c:pt>
                <c:pt idx="391">
                  <c:v>39269</c:v>
                </c:pt>
                <c:pt idx="392">
                  <c:v>39276</c:v>
                </c:pt>
                <c:pt idx="393">
                  <c:v>39283</c:v>
                </c:pt>
                <c:pt idx="394">
                  <c:v>39290</c:v>
                </c:pt>
                <c:pt idx="395">
                  <c:v>39297</c:v>
                </c:pt>
                <c:pt idx="396">
                  <c:v>39304</c:v>
                </c:pt>
                <c:pt idx="397">
                  <c:v>39311</c:v>
                </c:pt>
                <c:pt idx="398">
                  <c:v>39318</c:v>
                </c:pt>
                <c:pt idx="399">
                  <c:v>39325</c:v>
                </c:pt>
                <c:pt idx="400">
                  <c:v>39332</c:v>
                </c:pt>
                <c:pt idx="401">
                  <c:v>39339</c:v>
                </c:pt>
                <c:pt idx="402">
                  <c:v>39346</c:v>
                </c:pt>
                <c:pt idx="403">
                  <c:v>39353</c:v>
                </c:pt>
                <c:pt idx="404">
                  <c:v>39360</c:v>
                </c:pt>
                <c:pt idx="405">
                  <c:v>39367</c:v>
                </c:pt>
                <c:pt idx="406">
                  <c:v>39374</c:v>
                </c:pt>
                <c:pt idx="407">
                  <c:v>39381</c:v>
                </c:pt>
                <c:pt idx="408">
                  <c:v>39388</c:v>
                </c:pt>
                <c:pt idx="409">
                  <c:v>39395</c:v>
                </c:pt>
                <c:pt idx="410">
                  <c:v>39402</c:v>
                </c:pt>
                <c:pt idx="411">
                  <c:v>39409</c:v>
                </c:pt>
                <c:pt idx="412">
                  <c:v>39416</c:v>
                </c:pt>
                <c:pt idx="413">
                  <c:v>39423</c:v>
                </c:pt>
                <c:pt idx="414">
                  <c:v>39430</c:v>
                </c:pt>
                <c:pt idx="415">
                  <c:v>39437</c:v>
                </c:pt>
                <c:pt idx="416">
                  <c:v>39444</c:v>
                </c:pt>
                <c:pt idx="417">
                  <c:v>39451</c:v>
                </c:pt>
                <c:pt idx="418">
                  <c:v>39458</c:v>
                </c:pt>
                <c:pt idx="419">
                  <c:v>39465</c:v>
                </c:pt>
                <c:pt idx="420">
                  <c:v>39472</c:v>
                </c:pt>
                <c:pt idx="421">
                  <c:v>39479</c:v>
                </c:pt>
                <c:pt idx="422">
                  <c:v>39486</c:v>
                </c:pt>
                <c:pt idx="423">
                  <c:v>39493</c:v>
                </c:pt>
                <c:pt idx="424">
                  <c:v>39500</c:v>
                </c:pt>
                <c:pt idx="425">
                  <c:v>39507</c:v>
                </c:pt>
                <c:pt idx="426">
                  <c:v>39514</c:v>
                </c:pt>
                <c:pt idx="427">
                  <c:v>39521</c:v>
                </c:pt>
                <c:pt idx="428">
                  <c:v>39528</c:v>
                </c:pt>
                <c:pt idx="429">
                  <c:v>39535</c:v>
                </c:pt>
                <c:pt idx="430">
                  <c:v>39542</c:v>
                </c:pt>
                <c:pt idx="431">
                  <c:v>39549</c:v>
                </c:pt>
                <c:pt idx="432">
                  <c:v>39556</c:v>
                </c:pt>
                <c:pt idx="433">
                  <c:v>39563</c:v>
                </c:pt>
                <c:pt idx="434">
                  <c:v>39570</c:v>
                </c:pt>
                <c:pt idx="435">
                  <c:v>39577</c:v>
                </c:pt>
                <c:pt idx="436">
                  <c:v>39584</c:v>
                </c:pt>
                <c:pt idx="437">
                  <c:v>39591</c:v>
                </c:pt>
                <c:pt idx="438">
                  <c:v>39598</c:v>
                </c:pt>
                <c:pt idx="439">
                  <c:v>39605</c:v>
                </c:pt>
                <c:pt idx="440">
                  <c:v>39612</c:v>
                </c:pt>
                <c:pt idx="441">
                  <c:v>39619</c:v>
                </c:pt>
                <c:pt idx="442">
                  <c:v>39626</c:v>
                </c:pt>
                <c:pt idx="443">
                  <c:v>39633</c:v>
                </c:pt>
                <c:pt idx="444">
                  <c:v>39640</c:v>
                </c:pt>
                <c:pt idx="445">
                  <c:v>39647</c:v>
                </c:pt>
                <c:pt idx="446">
                  <c:v>39654</c:v>
                </c:pt>
                <c:pt idx="447">
                  <c:v>39661</c:v>
                </c:pt>
                <c:pt idx="448">
                  <c:v>39668</c:v>
                </c:pt>
                <c:pt idx="449">
                  <c:v>39675</c:v>
                </c:pt>
                <c:pt idx="450">
                  <c:v>39682</c:v>
                </c:pt>
                <c:pt idx="451">
                  <c:v>39689</c:v>
                </c:pt>
                <c:pt idx="452">
                  <c:v>39696</c:v>
                </c:pt>
                <c:pt idx="453">
                  <c:v>39703</c:v>
                </c:pt>
                <c:pt idx="454">
                  <c:v>39710</c:v>
                </c:pt>
                <c:pt idx="455">
                  <c:v>39717</c:v>
                </c:pt>
                <c:pt idx="456">
                  <c:v>39724</c:v>
                </c:pt>
                <c:pt idx="457">
                  <c:v>39731</c:v>
                </c:pt>
                <c:pt idx="458">
                  <c:v>39738</c:v>
                </c:pt>
                <c:pt idx="459">
                  <c:v>39745</c:v>
                </c:pt>
                <c:pt idx="460">
                  <c:v>39752</c:v>
                </c:pt>
                <c:pt idx="461">
                  <c:v>39759</c:v>
                </c:pt>
                <c:pt idx="462">
                  <c:v>39766</c:v>
                </c:pt>
                <c:pt idx="463">
                  <c:v>39773</c:v>
                </c:pt>
                <c:pt idx="464">
                  <c:v>39780</c:v>
                </c:pt>
                <c:pt idx="465">
                  <c:v>39787</c:v>
                </c:pt>
                <c:pt idx="466">
                  <c:v>39794</c:v>
                </c:pt>
                <c:pt idx="467">
                  <c:v>39801</c:v>
                </c:pt>
                <c:pt idx="468">
                  <c:v>39808</c:v>
                </c:pt>
                <c:pt idx="469">
                  <c:v>39815</c:v>
                </c:pt>
                <c:pt idx="470">
                  <c:v>39822</c:v>
                </c:pt>
                <c:pt idx="471">
                  <c:v>39829</c:v>
                </c:pt>
                <c:pt idx="472">
                  <c:v>39836</c:v>
                </c:pt>
                <c:pt idx="473">
                  <c:v>39843</c:v>
                </c:pt>
                <c:pt idx="474">
                  <c:v>39850</c:v>
                </c:pt>
                <c:pt idx="475">
                  <c:v>39857</c:v>
                </c:pt>
                <c:pt idx="476">
                  <c:v>39864</c:v>
                </c:pt>
                <c:pt idx="477">
                  <c:v>39871</c:v>
                </c:pt>
                <c:pt idx="478">
                  <c:v>39878</c:v>
                </c:pt>
                <c:pt idx="479">
                  <c:v>39885</c:v>
                </c:pt>
                <c:pt idx="480">
                  <c:v>39892</c:v>
                </c:pt>
                <c:pt idx="481">
                  <c:v>39899</c:v>
                </c:pt>
                <c:pt idx="482">
                  <c:v>39906</c:v>
                </c:pt>
                <c:pt idx="483">
                  <c:v>39913</c:v>
                </c:pt>
                <c:pt idx="484">
                  <c:v>39920</c:v>
                </c:pt>
                <c:pt idx="485">
                  <c:v>39927</c:v>
                </c:pt>
                <c:pt idx="486">
                  <c:v>39934</c:v>
                </c:pt>
                <c:pt idx="487">
                  <c:v>39941</c:v>
                </c:pt>
                <c:pt idx="488">
                  <c:v>39948</c:v>
                </c:pt>
                <c:pt idx="489">
                  <c:v>39955</c:v>
                </c:pt>
                <c:pt idx="490">
                  <c:v>39962</c:v>
                </c:pt>
                <c:pt idx="491">
                  <c:v>39969</c:v>
                </c:pt>
                <c:pt idx="492">
                  <c:v>39976</c:v>
                </c:pt>
                <c:pt idx="493">
                  <c:v>39983</c:v>
                </c:pt>
                <c:pt idx="494">
                  <c:v>39990</c:v>
                </c:pt>
                <c:pt idx="495">
                  <c:v>39997</c:v>
                </c:pt>
                <c:pt idx="496">
                  <c:v>40004</c:v>
                </c:pt>
                <c:pt idx="497">
                  <c:v>40011</c:v>
                </c:pt>
                <c:pt idx="498">
                  <c:v>40018</c:v>
                </c:pt>
                <c:pt idx="499">
                  <c:v>40025</c:v>
                </c:pt>
                <c:pt idx="500">
                  <c:v>40032</c:v>
                </c:pt>
                <c:pt idx="501">
                  <c:v>40039</c:v>
                </c:pt>
                <c:pt idx="502">
                  <c:v>40046</c:v>
                </c:pt>
                <c:pt idx="503">
                  <c:v>40053</c:v>
                </c:pt>
                <c:pt idx="504">
                  <c:v>40060</c:v>
                </c:pt>
                <c:pt idx="505">
                  <c:v>40067</c:v>
                </c:pt>
                <c:pt idx="506">
                  <c:v>40074</c:v>
                </c:pt>
                <c:pt idx="507">
                  <c:v>40081</c:v>
                </c:pt>
                <c:pt idx="508">
                  <c:v>40088</c:v>
                </c:pt>
                <c:pt idx="509">
                  <c:v>40095</c:v>
                </c:pt>
                <c:pt idx="510">
                  <c:v>40102</c:v>
                </c:pt>
                <c:pt idx="511">
                  <c:v>40109</c:v>
                </c:pt>
                <c:pt idx="512">
                  <c:v>40116</c:v>
                </c:pt>
                <c:pt idx="513">
                  <c:v>40123</c:v>
                </c:pt>
                <c:pt idx="514">
                  <c:v>40130</c:v>
                </c:pt>
                <c:pt idx="515">
                  <c:v>40137</c:v>
                </c:pt>
                <c:pt idx="516">
                  <c:v>40144</c:v>
                </c:pt>
                <c:pt idx="517">
                  <c:v>40151</c:v>
                </c:pt>
                <c:pt idx="518">
                  <c:v>40158</c:v>
                </c:pt>
                <c:pt idx="519">
                  <c:v>40165</c:v>
                </c:pt>
                <c:pt idx="520">
                  <c:v>40172</c:v>
                </c:pt>
                <c:pt idx="521">
                  <c:v>40179</c:v>
                </c:pt>
                <c:pt idx="522">
                  <c:v>40186</c:v>
                </c:pt>
                <c:pt idx="523">
                  <c:v>40193</c:v>
                </c:pt>
                <c:pt idx="524">
                  <c:v>40200</c:v>
                </c:pt>
                <c:pt idx="525">
                  <c:v>40207</c:v>
                </c:pt>
                <c:pt idx="526">
                  <c:v>40214</c:v>
                </c:pt>
                <c:pt idx="527">
                  <c:v>40221</c:v>
                </c:pt>
                <c:pt idx="528">
                  <c:v>40228</c:v>
                </c:pt>
                <c:pt idx="529">
                  <c:v>40235</c:v>
                </c:pt>
                <c:pt idx="530">
                  <c:v>40242</c:v>
                </c:pt>
                <c:pt idx="531">
                  <c:v>40249</c:v>
                </c:pt>
                <c:pt idx="532">
                  <c:v>40256</c:v>
                </c:pt>
                <c:pt idx="533">
                  <c:v>40263</c:v>
                </c:pt>
                <c:pt idx="534">
                  <c:v>40270</c:v>
                </c:pt>
                <c:pt idx="535">
                  <c:v>40277</c:v>
                </c:pt>
                <c:pt idx="536">
                  <c:v>40284</c:v>
                </c:pt>
                <c:pt idx="537">
                  <c:v>40291</c:v>
                </c:pt>
                <c:pt idx="538">
                  <c:v>40298</c:v>
                </c:pt>
                <c:pt idx="539">
                  <c:v>40305</c:v>
                </c:pt>
                <c:pt idx="540">
                  <c:v>40312</c:v>
                </c:pt>
                <c:pt idx="541">
                  <c:v>40319</c:v>
                </c:pt>
                <c:pt idx="542">
                  <c:v>40326</c:v>
                </c:pt>
                <c:pt idx="543">
                  <c:v>40333</c:v>
                </c:pt>
                <c:pt idx="544">
                  <c:v>40340</c:v>
                </c:pt>
                <c:pt idx="545">
                  <c:v>40347</c:v>
                </c:pt>
                <c:pt idx="546">
                  <c:v>40354</c:v>
                </c:pt>
                <c:pt idx="547">
                  <c:v>40361</c:v>
                </c:pt>
                <c:pt idx="548">
                  <c:v>40368</c:v>
                </c:pt>
                <c:pt idx="549">
                  <c:v>40375</c:v>
                </c:pt>
                <c:pt idx="550">
                  <c:v>40382</c:v>
                </c:pt>
                <c:pt idx="551">
                  <c:v>40389</c:v>
                </c:pt>
                <c:pt idx="552">
                  <c:v>40396</c:v>
                </c:pt>
                <c:pt idx="553">
                  <c:v>40403</c:v>
                </c:pt>
                <c:pt idx="554">
                  <c:v>40410</c:v>
                </c:pt>
                <c:pt idx="555">
                  <c:v>40417</c:v>
                </c:pt>
                <c:pt idx="556">
                  <c:v>40424</c:v>
                </c:pt>
                <c:pt idx="557">
                  <c:v>40431</c:v>
                </c:pt>
                <c:pt idx="558">
                  <c:v>40438</c:v>
                </c:pt>
                <c:pt idx="559">
                  <c:v>40445</c:v>
                </c:pt>
                <c:pt idx="560">
                  <c:v>40452</c:v>
                </c:pt>
                <c:pt idx="561">
                  <c:v>40459</c:v>
                </c:pt>
                <c:pt idx="562">
                  <c:v>40466</c:v>
                </c:pt>
                <c:pt idx="563">
                  <c:v>40473</c:v>
                </c:pt>
                <c:pt idx="564">
                  <c:v>40480</c:v>
                </c:pt>
                <c:pt idx="565">
                  <c:v>40487</c:v>
                </c:pt>
                <c:pt idx="566">
                  <c:v>40494</c:v>
                </c:pt>
                <c:pt idx="567">
                  <c:v>40501</c:v>
                </c:pt>
                <c:pt idx="568">
                  <c:v>40508</c:v>
                </c:pt>
                <c:pt idx="569">
                  <c:v>40515</c:v>
                </c:pt>
                <c:pt idx="570">
                  <c:v>40522</c:v>
                </c:pt>
                <c:pt idx="571">
                  <c:v>40529</c:v>
                </c:pt>
                <c:pt idx="572">
                  <c:v>40536</c:v>
                </c:pt>
                <c:pt idx="573">
                  <c:v>40543</c:v>
                </c:pt>
                <c:pt idx="574">
                  <c:v>40550</c:v>
                </c:pt>
                <c:pt idx="575">
                  <c:v>40557</c:v>
                </c:pt>
                <c:pt idx="576">
                  <c:v>40564</c:v>
                </c:pt>
                <c:pt idx="577">
                  <c:v>40571</c:v>
                </c:pt>
                <c:pt idx="578">
                  <c:v>40578</c:v>
                </c:pt>
                <c:pt idx="579">
                  <c:v>40585</c:v>
                </c:pt>
                <c:pt idx="580">
                  <c:v>40592</c:v>
                </c:pt>
                <c:pt idx="581">
                  <c:v>40599</c:v>
                </c:pt>
                <c:pt idx="582">
                  <c:v>40606</c:v>
                </c:pt>
                <c:pt idx="583">
                  <c:v>40613</c:v>
                </c:pt>
                <c:pt idx="584">
                  <c:v>40620</c:v>
                </c:pt>
                <c:pt idx="585">
                  <c:v>40627</c:v>
                </c:pt>
                <c:pt idx="586">
                  <c:v>40634</c:v>
                </c:pt>
                <c:pt idx="587">
                  <c:v>40641</c:v>
                </c:pt>
                <c:pt idx="588">
                  <c:v>40648</c:v>
                </c:pt>
                <c:pt idx="589">
                  <c:v>40655</c:v>
                </c:pt>
                <c:pt idx="590">
                  <c:v>40662</c:v>
                </c:pt>
                <c:pt idx="591">
                  <c:v>40669</c:v>
                </c:pt>
                <c:pt idx="592">
                  <c:v>40676</c:v>
                </c:pt>
                <c:pt idx="593">
                  <c:v>40683</c:v>
                </c:pt>
                <c:pt idx="594">
                  <c:v>40690</c:v>
                </c:pt>
                <c:pt idx="595">
                  <c:v>40697</c:v>
                </c:pt>
                <c:pt idx="596">
                  <c:v>40704</c:v>
                </c:pt>
                <c:pt idx="597">
                  <c:v>40711</c:v>
                </c:pt>
                <c:pt idx="598">
                  <c:v>40718</c:v>
                </c:pt>
                <c:pt idx="599">
                  <c:v>40725</c:v>
                </c:pt>
                <c:pt idx="600">
                  <c:v>40732</c:v>
                </c:pt>
                <c:pt idx="601">
                  <c:v>40739</c:v>
                </c:pt>
                <c:pt idx="602">
                  <c:v>40746</c:v>
                </c:pt>
                <c:pt idx="603">
                  <c:v>40753</c:v>
                </c:pt>
                <c:pt idx="604">
                  <c:v>40760</c:v>
                </c:pt>
                <c:pt idx="605">
                  <c:v>40767</c:v>
                </c:pt>
                <c:pt idx="606">
                  <c:v>40774</c:v>
                </c:pt>
                <c:pt idx="607">
                  <c:v>40781</c:v>
                </c:pt>
                <c:pt idx="608">
                  <c:v>40788</c:v>
                </c:pt>
                <c:pt idx="609">
                  <c:v>40795</c:v>
                </c:pt>
                <c:pt idx="610">
                  <c:v>40802</c:v>
                </c:pt>
                <c:pt idx="611">
                  <c:v>40809</c:v>
                </c:pt>
                <c:pt idx="612">
                  <c:v>40816</c:v>
                </c:pt>
                <c:pt idx="613">
                  <c:v>40823</c:v>
                </c:pt>
                <c:pt idx="614">
                  <c:v>40830</c:v>
                </c:pt>
                <c:pt idx="615">
                  <c:v>40837</c:v>
                </c:pt>
                <c:pt idx="616">
                  <c:v>40844</c:v>
                </c:pt>
                <c:pt idx="617">
                  <c:v>40851</c:v>
                </c:pt>
                <c:pt idx="618">
                  <c:v>40858</c:v>
                </c:pt>
                <c:pt idx="619">
                  <c:v>40865</c:v>
                </c:pt>
                <c:pt idx="620">
                  <c:v>40872</c:v>
                </c:pt>
                <c:pt idx="621">
                  <c:v>40879</c:v>
                </c:pt>
                <c:pt idx="622">
                  <c:v>40886</c:v>
                </c:pt>
                <c:pt idx="623">
                  <c:v>40893</c:v>
                </c:pt>
                <c:pt idx="624">
                  <c:v>40900</c:v>
                </c:pt>
                <c:pt idx="625">
                  <c:v>40907</c:v>
                </c:pt>
                <c:pt idx="626">
                  <c:v>40914</c:v>
                </c:pt>
                <c:pt idx="627">
                  <c:v>40921</c:v>
                </c:pt>
                <c:pt idx="628">
                  <c:v>40928</c:v>
                </c:pt>
                <c:pt idx="629">
                  <c:v>40935</c:v>
                </c:pt>
                <c:pt idx="630">
                  <c:v>40942</c:v>
                </c:pt>
                <c:pt idx="631">
                  <c:v>40949</c:v>
                </c:pt>
                <c:pt idx="632">
                  <c:v>40956</c:v>
                </c:pt>
                <c:pt idx="633">
                  <c:v>40963</c:v>
                </c:pt>
                <c:pt idx="634">
                  <c:v>40970</c:v>
                </c:pt>
                <c:pt idx="635">
                  <c:v>40977</c:v>
                </c:pt>
                <c:pt idx="636">
                  <c:v>40984</c:v>
                </c:pt>
                <c:pt idx="637">
                  <c:v>40991</c:v>
                </c:pt>
                <c:pt idx="638">
                  <c:v>40998</c:v>
                </c:pt>
                <c:pt idx="639">
                  <c:v>41005</c:v>
                </c:pt>
                <c:pt idx="640">
                  <c:v>41012</c:v>
                </c:pt>
                <c:pt idx="641">
                  <c:v>41019</c:v>
                </c:pt>
                <c:pt idx="642">
                  <c:v>41026</c:v>
                </c:pt>
                <c:pt idx="643">
                  <c:v>41033</c:v>
                </c:pt>
                <c:pt idx="644">
                  <c:v>41040</c:v>
                </c:pt>
                <c:pt idx="645">
                  <c:v>41047</c:v>
                </c:pt>
                <c:pt idx="646">
                  <c:v>41054</c:v>
                </c:pt>
                <c:pt idx="647">
                  <c:v>41061</c:v>
                </c:pt>
                <c:pt idx="648">
                  <c:v>41068</c:v>
                </c:pt>
                <c:pt idx="649">
                  <c:v>41075</c:v>
                </c:pt>
                <c:pt idx="650">
                  <c:v>41082</c:v>
                </c:pt>
                <c:pt idx="651">
                  <c:v>41089</c:v>
                </c:pt>
                <c:pt idx="652">
                  <c:v>41096</c:v>
                </c:pt>
                <c:pt idx="653">
                  <c:v>41103</c:v>
                </c:pt>
                <c:pt idx="654">
                  <c:v>41110</c:v>
                </c:pt>
                <c:pt idx="655">
                  <c:v>41117</c:v>
                </c:pt>
                <c:pt idx="656">
                  <c:v>41124</c:v>
                </c:pt>
                <c:pt idx="657">
                  <c:v>41131</c:v>
                </c:pt>
                <c:pt idx="658">
                  <c:v>41138</c:v>
                </c:pt>
                <c:pt idx="659">
                  <c:v>41145</c:v>
                </c:pt>
                <c:pt idx="660">
                  <c:v>41152</c:v>
                </c:pt>
                <c:pt idx="661">
                  <c:v>41159</c:v>
                </c:pt>
                <c:pt idx="662">
                  <c:v>41166</c:v>
                </c:pt>
                <c:pt idx="663">
                  <c:v>41173</c:v>
                </c:pt>
                <c:pt idx="664">
                  <c:v>41180</c:v>
                </c:pt>
                <c:pt idx="665">
                  <c:v>41187</c:v>
                </c:pt>
                <c:pt idx="666">
                  <c:v>41194</c:v>
                </c:pt>
                <c:pt idx="667">
                  <c:v>41201</c:v>
                </c:pt>
                <c:pt idx="668">
                  <c:v>41208</c:v>
                </c:pt>
                <c:pt idx="669">
                  <c:v>41215</c:v>
                </c:pt>
                <c:pt idx="670">
                  <c:v>41222</c:v>
                </c:pt>
                <c:pt idx="671">
                  <c:v>41229</c:v>
                </c:pt>
                <c:pt idx="672">
                  <c:v>41236</c:v>
                </c:pt>
                <c:pt idx="673">
                  <c:v>41243</c:v>
                </c:pt>
                <c:pt idx="674">
                  <c:v>41250</c:v>
                </c:pt>
                <c:pt idx="675">
                  <c:v>41257</c:v>
                </c:pt>
                <c:pt idx="676">
                  <c:v>41264</c:v>
                </c:pt>
                <c:pt idx="677">
                  <c:v>41271</c:v>
                </c:pt>
                <c:pt idx="678">
                  <c:v>41278</c:v>
                </c:pt>
                <c:pt idx="679">
                  <c:v>41285</c:v>
                </c:pt>
                <c:pt idx="680">
                  <c:v>41292</c:v>
                </c:pt>
                <c:pt idx="681">
                  <c:v>41299</c:v>
                </c:pt>
                <c:pt idx="682">
                  <c:v>41306</c:v>
                </c:pt>
                <c:pt idx="683">
                  <c:v>41313</c:v>
                </c:pt>
                <c:pt idx="684">
                  <c:v>41320</c:v>
                </c:pt>
                <c:pt idx="685">
                  <c:v>41327</c:v>
                </c:pt>
                <c:pt idx="686">
                  <c:v>41334</c:v>
                </c:pt>
                <c:pt idx="687">
                  <c:v>41341</c:v>
                </c:pt>
                <c:pt idx="688">
                  <c:v>41348</c:v>
                </c:pt>
                <c:pt idx="689">
                  <c:v>41355</c:v>
                </c:pt>
                <c:pt idx="690">
                  <c:v>41362</c:v>
                </c:pt>
                <c:pt idx="691">
                  <c:v>41369</c:v>
                </c:pt>
                <c:pt idx="692">
                  <c:v>41376</c:v>
                </c:pt>
                <c:pt idx="693">
                  <c:v>41383</c:v>
                </c:pt>
                <c:pt idx="694">
                  <c:v>41390</c:v>
                </c:pt>
                <c:pt idx="695">
                  <c:v>41397</c:v>
                </c:pt>
                <c:pt idx="696">
                  <c:v>41404</c:v>
                </c:pt>
                <c:pt idx="697">
                  <c:v>41411</c:v>
                </c:pt>
                <c:pt idx="698">
                  <c:v>41418</c:v>
                </c:pt>
                <c:pt idx="699">
                  <c:v>41425</c:v>
                </c:pt>
                <c:pt idx="700">
                  <c:v>41432</c:v>
                </c:pt>
                <c:pt idx="701">
                  <c:v>41439</c:v>
                </c:pt>
                <c:pt idx="702">
                  <c:v>41446</c:v>
                </c:pt>
                <c:pt idx="703">
                  <c:v>41453</c:v>
                </c:pt>
                <c:pt idx="704">
                  <c:v>41460</c:v>
                </c:pt>
                <c:pt idx="705">
                  <c:v>41467</c:v>
                </c:pt>
                <c:pt idx="706">
                  <c:v>41474</c:v>
                </c:pt>
                <c:pt idx="707">
                  <c:v>41481</c:v>
                </c:pt>
                <c:pt idx="708">
                  <c:v>41488</c:v>
                </c:pt>
                <c:pt idx="709">
                  <c:v>41495</c:v>
                </c:pt>
                <c:pt idx="710">
                  <c:v>41502</c:v>
                </c:pt>
                <c:pt idx="711">
                  <c:v>41509</c:v>
                </c:pt>
                <c:pt idx="712">
                  <c:v>41516</c:v>
                </c:pt>
                <c:pt idx="713">
                  <c:v>41523</c:v>
                </c:pt>
                <c:pt idx="714">
                  <c:v>41530</c:v>
                </c:pt>
                <c:pt idx="715">
                  <c:v>41537</c:v>
                </c:pt>
                <c:pt idx="716">
                  <c:v>41544</c:v>
                </c:pt>
                <c:pt idx="717">
                  <c:v>41551</c:v>
                </c:pt>
                <c:pt idx="718">
                  <c:v>41558</c:v>
                </c:pt>
                <c:pt idx="719">
                  <c:v>41565</c:v>
                </c:pt>
                <c:pt idx="720">
                  <c:v>41572</c:v>
                </c:pt>
                <c:pt idx="721">
                  <c:v>41579</c:v>
                </c:pt>
                <c:pt idx="722">
                  <c:v>41586</c:v>
                </c:pt>
                <c:pt idx="723">
                  <c:v>41593</c:v>
                </c:pt>
                <c:pt idx="724">
                  <c:v>41600</c:v>
                </c:pt>
                <c:pt idx="725">
                  <c:v>41607</c:v>
                </c:pt>
                <c:pt idx="726">
                  <c:v>41614</c:v>
                </c:pt>
                <c:pt idx="727">
                  <c:v>41621</c:v>
                </c:pt>
                <c:pt idx="728">
                  <c:v>41628</c:v>
                </c:pt>
                <c:pt idx="729">
                  <c:v>41635</c:v>
                </c:pt>
                <c:pt idx="730">
                  <c:v>41642</c:v>
                </c:pt>
                <c:pt idx="731">
                  <c:v>41649</c:v>
                </c:pt>
                <c:pt idx="732">
                  <c:v>41656</c:v>
                </c:pt>
                <c:pt idx="733">
                  <c:v>41663</c:v>
                </c:pt>
                <c:pt idx="734">
                  <c:v>41670</c:v>
                </c:pt>
                <c:pt idx="735">
                  <c:v>41677</c:v>
                </c:pt>
                <c:pt idx="736">
                  <c:v>41684</c:v>
                </c:pt>
                <c:pt idx="737">
                  <c:v>41691</c:v>
                </c:pt>
                <c:pt idx="738">
                  <c:v>41698</c:v>
                </c:pt>
                <c:pt idx="739">
                  <c:v>41705</c:v>
                </c:pt>
                <c:pt idx="740">
                  <c:v>41712</c:v>
                </c:pt>
                <c:pt idx="741">
                  <c:v>41719</c:v>
                </c:pt>
                <c:pt idx="742">
                  <c:v>41726</c:v>
                </c:pt>
                <c:pt idx="743">
                  <c:v>41733</c:v>
                </c:pt>
                <c:pt idx="744">
                  <c:v>41740</c:v>
                </c:pt>
                <c:pt idx="745">
                  <c:v>41747</c:v>
                </c:pt>
                <c:pt idx="746">
                  <c:v>41754</c:v>
                </c:pt>
                <c:pt idx="747">
                  <c:v>41761</c:v>
                </c:pt>
                <c:pt idx="748">
                  <c:v>41768</c:v>
                </c:pt>
                <c:pt idx="749">
                  <c:v>41775</c:v>
                </c:pt>
                <c:pt idx="750">
                  <c:v>41782</c:v>
                </c:pt>
                <c:pt idx="751">
                  <c:v>41789</c:v>
                </c:pt>
                <c:pt idx="752">
                  <c:v>41796</c:v>
                </c:pt>
                <c:pt idx="753">
                  <c:v>41803</c:v>
                </c:pt>
                <c:pt idx="754">
                  <c:v>41810</c:v>
                </c:pt>
                <c:pt idx="755">
                  <c:v>41817</c:v>
                </c:pt>
                <c:pt idx="756">
                  <c:v>41824</c:v>
                </c:pt>
                <c:pt idx="757">
                  <c:v>41831</c:v>
                </c:pt>
                <c:pt idx="758">
                  <c:v>41838</c:v>
                </c:pt>
                <c:pt idx="759">
                  <c:v>41845</c:v>
                </c:pt>
                <c:pt idx="760">
                  <c:v>41852</c:v>
                </c:pt>
                <c:pt idx="761">
                  <c:v>41859</c:v>
                </c:pt>
                <c:pt idx="762">
                  <c:v>41866</c:v>
                </c:pt>
                <c:pt idx="763">
                  <c:v>41873</c:v>
                </c:pt>
                <c:pt idx="764">
                  <c:v>41880</c:v>
                </c:pt>
                <c:pt idx="765">
                  <c:v>41887</c:v>
                </c:pt>
                <c:pt idx="766">
                  <c:v>41894</c:v>
                </c:pt>
                <c:pt idx="767">
                  <c:v>41901</c:v>
                </c:pt>
                <c:pt idx="768">
                  <c:v>41908</c:v>
                </c:pt>
                <c:pt idx="769">
                  <c:v>41915</c:v>
                </c:pt>
                <c:pt idx="770">
                  <c:v>41922</c:v>
                </c:pt>
                <c:pt idx="771">
                  <c:v>41929</c:v>
                </c:pt>
                <c:pt idx="772">
                  <c:v>41936</c:v>
                </c:pt>
                <c:pt idx="773">
                  <c:v>41943</c:v>
                </c:pt>
                <c:pt idx="774">
                  <c:v>41950</c:v>
                </c:pt>
                <c:pt idx="775">
                  <c:v>41957</c:v>
                </c:pt>
                <c:pt idx="776">
                  <c:v>41964</c:v>
                </c:pt>
                <c:pt idx="777">
                  <c:v>41971</c:v>
                </c:pt>
                <c:pt idx="778">
                  <c:v>41978</c:v>
                </c:pt>
                <c:pt idx="779">
                  <c:v>41985</c:v>
                </c:pt>
                <c:pt idx="780">
                  <c:v>41992</c:v>
                </c:pt>
                <c:pt idx="781">
                  <c:v>41999</c:v>
                </c:pt>
                <c:pt idx="782">
                  <c:v>42006</c:v>
                </c:pt>
                <c:pt idx="783">
                  <c:v>42013</c:v>
                </c:pt>
                <c:pt idx="784">
                  <c:v>42020</c:v>
                </c:pt>
                <c:pt idx="785">
                  <c:v>42027</c:v>
                </c:pt>
                <c:pt idx="786">
                  <c:v>42034</c:v>
                </c:pt>
                <c:pt idx="787">
                  <c:v>42041</c:v>
                </c:pt>
                <c:pt idx="788">
                  <c:v>42048</c:v>
                </c:pt>
                <c:pt idx="789">
                  <c:v>42055</c:v>
                </c:pt>
                <c:pt idx="790">
                  <c:v>42062</c:v>
                </c:pt>
                <c:pt idx="791">
                  <c:v>42069</c:v>
                </c:pt>
                <c:pt idx="792">
                  <c:v>42076</c:v>
                </c:pt>
                <c:pt idx="793">
                  <c:v>42083</c:v>
                </c:pt>
                <c:pt idx="794">
                  <c:v>42090</c:v>
                </c:pt>
                <c:pt idx="795">
                  <c:v>42097</c:v>
                </c:pt>
                <c:pt idx="796">
                  <c:v>42104</c:v>
                </c:pt>
                <c:pt idx="797">
                  <c:v>42111</c:v>
                </c:pt>
                <c:pt idx="798">
                  <c:v>42118</c:v>
                </c:pt>
                <c:pt idx="799">
                  <c:v>42125</c:v>
                </c:pt>
                <c:pt idx="800">
                  <c:v>42132</c:v>
                </c:pt>
                <c:pt idx="801">
                  <c:v>42139</c:v>
                </c:pt>
                <c:pt idx="802">
                  <c:v>42146</c:v>
                </c:pt>
                <c:pt idx="803">
                  <c:v>42153</c:v>
                </c:pt>
                <c:pt idx="804">
                  <c:v>42160</c:v>
                </c:pt>
                <c:pt idx="805">
                  <c:v>42167</c:v>
                </c:pt>
                <c:pt idx="806">
                  <c:v>42174</c:v>
                </c:pt>
                <c:pt idx="807">
                  <c:v>42181</c:v>
                </c:pt>
                <c:pt idx="808">
                  <c:v>42188</c:v>
                </c:pt>
                <c:pt idx="809">
                  <c:v>42195</c:v>
                </c:pt>
                <c:pt idx="810">
                  <c:v>42202</c:v>
                </c:pt>
                <c:pt idx="811">
                  <c:v>42209</c:v>
                </c:pt>
                <c:pt idx="812">
                  <c:v>42216</c:v>
                </c:pt>
                <c:pt idx="813">
                  <c:v>42223</c:v>
                </c:pt>
                <c:pt idx="814">
                  <c:v>42230</c:v>
                </c:pt>
                <c:pt idx="815">
                  <c:v>42237</c:v>
                </c:pt>
                <c:pt idx="816">
                  <c:v>42244</c:v>
                </c:pt>
                <c:pt idx="817">
                  <c:v>42251</c:v>
                </c:pt>
                <c:pt idx="818">
                  <c:v>42258</c:v>
                </c:pt>
                <c:pt idx="819">
                  <c:v>42265</c:v>
                </c:pt>
                <c:pt idx="820">
                  <c:v>42272</c:v>
                </c:pt>
                <c:pt idx="821">
                  <c:v>42279</c:v>
                </c:pt>
                <c:pt idx="822">
                  <c:v>42286</c:v>
                </c:pt>
                <c:pt idx="823">
                  <c:v>42293</c:v>
                </c:pt>
                <c:pt idx="824">
                  <c:v>42300</c:v>
                </c:pt>
                <c:pt idx="825">
                  <c:v>42307</c:v>
                </c:pt>
                <c:pt idx="826">
                  <c:v>42314</c:v>
                </c:pt>
                <c:pt idx="827">
                  <c:v>42321</c:v>
                </c:pt>
                <c:pt idx="828">
                  <c:v>42328</c:v>
                </c:pt>
                <c:pt idx="829">
                  <c:v>42335</c:v>
                </c:pt>
                <c:pt idx="830">
                  <c:v>42342</c:v>
                </c:pt>
                <c:pt idx="831">
                  <c:v>42349</c:v>
                </c:pt>
                <c:pt idx="832">
                  <c:v>42356</c:v>
                </c:pt>
                <c:pt idx="833">
                  <c:v>42363</c:v>
                </c:pt>
                <c:pt idx="834">
                  <c:v>42370</c:v>
                </c:pt>
                <c:pt idx="835">
                  <c:v>42377</c:v>
                </c:pt>
                <c:pt idx="836">
                  <c:v>42384</c:v>
                </c:pt>
                <c:pt idx="837">
                  <c:v>42391</c:v>
                </c:pt>
                <c:pt idx="838">
                  <c:v>42398</c:v>
                </c:pt>
                <c:pt idx="839">
                  <c:v>42405</c:v>
                </c:pt>
                <c:pt idx="840">
                  <c:v>42412</c:v>
                </c:pt>
                <c:pt idx="841">
                  <c:v>42419</c:v>
                </c:pt>
                <c:pt idx="842">
                  <c:v>42426</c:v>
                </c:pt>
                <c:pt idx="843">
                  <c:v>42433</c:v>
                </c:pt>
                <c:pt idx="844">
                  <c:v>42440</c:v>
                </c:pt>
                <c:pt idx="845">
                  <c:v>42447</c:v>
                </c:pt>
                <c:pt idx="846">
                  <c:v>42454</c:v>
                </c:pt>
                <c:pt idx="847">
                  <c:v>42461</c:v>
                </c:pt>
                <c:pt idx="848">
                  <c:v>42468</c:v>
                </c:pt>
                <c:pt idx="849">
                  <c:v>42475</c:v>
                </c:pt>
                <c:pt idx="850">
                  <c:v>42482</c:v>
                </c:pt>
                <c:pt idx="851">
                  <c:v>42489</c:v>
                </c:pt>
                <c:pt idx="852">
                  <c:v>42496</c:v>
                </c:pt>
                <c:pt idx="853">
                  <c:v>42503</c:v>
                </c:pt>
                <c:pt idx="854">
                  <c:v>42510</c:v>
                </c:pt>
                <c:pt idx="855">
                  <c:v>42517</c:v>
                </c:pt>
                <c:pt idx="856">
                  <c:v>42524</c:v>
                </c:pt>
                <c:pt idx="857">
                  <c:v>42531</c:v>
                </c:pt>
                <c:pt idx="858">
                  <c:v>42538</c:v>
                </c:pt>
                <c:pt idx="859">
                  <c:v>42545</c:v>
                </c:pt>
                <c:pt idx="860">
                  <c:v>42552</c:v>
                </c:pt>
                <c:pt idx="861">
                  <c:v>42559</c:v>
                </c:pt>
                <c:pt idx="862">
                  <c:v>42566</c:v>
                </c:pt>
                <c:pt idx="863">
                  <c:v>42573</c:v>
                </c:pt>
                <c:pt idx="864">
                  <c:v>42580</c:v>
                </c:pt>
                <c:pt idx="865">
                  <c:v>42587</c:v>
                </c:pt>
                <c:pt idx="866">
                  <c:v>42594</c:v>
                </c:pt>
                <c:pt idx="867">
                  <c:v>42601</c:v>
                </c:pt>
                <c:pt idx="868">
                  <c:v>42608</c:v>
                </c:pt>
                <c:pt idx="869">
                  <c:v>42615</c:v>
                </c:pt>
                <c:pt idx="870">
                  <c:v>42622</c:v>
                </c:pt>
                <c:pt idx="871">
                  <c:v>42629</c:v>
                </c:pt>
                <c:pt idx="872">
                  <c:v>42636</c:v>
                </c:pt>
                <c:pt idx="873">
                  <c:v>42643</c:v>
                </c:pt>
                <c:pt idx="874">
                  <c:v>42650</c:v>
                </c:pt>
                <c:pt idx="875">
                  <c:v>42657</c:v>
                </c:pt>
                <c:pt idx="876">
                  <c:v>42664</c:v>
                </c:pt>
                <c:pt idx="877">
                  <c:v>42671</c:v>
                </c:pt>
                <c:pt idx="878">
                  <c:v>42678</c:v>
                </c:pt>
                <c:pt idx="879">
                  <c:v>42685</c:v>
                </c:pt>
                <c:pt idx="880">
                  <c:v>42692</c:v>
                </c:pt>
                <c:pt idx="881">
                  <c:v>42699</c:v>
                </c:pt>
                <c:pt idx="882">
                  <c:v>42706</c:v>
                </c:pt>
                <c:pt idx="883">
                  <c:v>42713</c:v>
                </c:pt>
                <c:pt idx="884">
                  <c:v>42720</c:v>
                </c:pt>
                <c:pt idx="885">
                  <c:v>42727</c:v>
                </c:pt>
                <c:pt idx="886">
                  <c:v>42734</c:v>
                </c:pt>
                <c:pt idx="887">
                  <c:v>42741</c:v>
                </c:pt>
                <c:pt idx="888">
                  <c:v>42748</c:v>
                </c:pt>
                <c:pt idx="889">
                  <c:v>42755</c:v>
                </c:pt>
                <c:pt idx="890">
                  <c:v>42762</c:v>
                </c:pt>
                <c:pt idx="891">
                  <c:v>42769</c:v>
                </c:pt>
                <c:pt idx="892">
                  <c:v>42776</c:v>
                </c:pt>
                <c:pt idx="893">
                  <c:v>42783</c:v>
                </c:pt>
                <c:pt idx="894">
                  <c:v>42790</c:v>
                </c:pt>
                <c:pt idx="895">
                  <c:v>42797</c:v>
                </c:pt>
                <c:pt idx="896">
                  <c:v>42804</c:v>
                </c:pt>
                <c:pt idx="897">
                  <c:v>42811</c:v>
                </c:pt>
                <c:pt idx="898">
                  <c:v>42818</c:v>
                </c:pt>
                <c:pt idx="899">
                  <c:v>42825</c:v>
                </c:pt>
                <c:pt idx="900">
                  <c:v>42832</c:v>
                </c:pt>
                <c:pt idx="901">
                  <c:v>42839</c:v>
                </c:pt>
                <c:pt idx="902">
                  <c:v>42846</c:v>
                </c:pt>
                <c:pt idx="903">
                  <c:v>42853</c:v>
                </c:pt>
                <c:pt idx="904">
                  <c:v>42860</c:v>
                </c:pt>
                <c:pt idx="905">
                  <c:v>42867</c:v>
                </c:pt>
                <c:pt idx="906">
                  <c:v>42874</c:v>
                </c:pt>
                <c:pt idx="907">
                  <c:v>42881</c:v>
                </c:pt>
                <c:pt idx="908">
                  <c:v>42888</c:v>
                </c:pt>
                <c:pt idx="909">
                  <c:v>42895</c:v>
                </c:pt>
                <c:pt idx="910">
                  <c:v>42902</c:v>
                </c:pt>
                <c:pt idx="911">
                  <c:v>42909</c:v>
                </c:pt>
                <c:pt idx="912">
                  <c:v>42916</c:v>
                </c:pt>
                <c:pt idx="913">
                  <c:v>42923</c:v>
                </c:pt>
                <c:pt idx="914">
                  <c:v>42930</c:v>
                </c:pt>
                <c:pt idx="915">
                  <c:v>42937</c:v>
                </c:pt>
                <c:pt idx="916">
                  <c:v>42944</c:v>
                </c:pt>
                <c:pt idx="917">
                  <c:v>42951</c:v>
                </c:pt>
                <c:pt idx="918">
                  <c:v>42958</c:v>
                </c:pt>
                <c:pt idx="919">
                  <c:v>42965</c:v>
                </c:pt>
                <c:pt idx="920">
                  <c:v>42972</c:v>
                </c:pt>
                <c:pt idx="921">
                  <c:v>42979</c:v>
                </c:pt>
                <c:pt idx="922">
                  <c:v>42986</c:v>
                </c:pt>
                <c:pt idx="923">
                  <c:v>42993</c:v>
                </c:pt>
                <c:pt idx="924">
                  <c:v>43000</c:v>
                </c:pt>
                <c:pt idx="925">
                  <c:v>43007</c:v>
                </c:pt>
                <c:pt idx="926">
                  <c:v>43014</c:v>
                </c:pt>
                <c:pt idx="927">
                  <c:v>43021</c:v>
                </c:pt>
                <c:pt idx="928">
                  <c:v>43028</c:v>
                </c:pt>
                <c:pt idx="929">
                  <c:v>43035</c:v>
                </c:pt>
                <c:pt idx="930">
                  <c:v>43042</c:v>
                </c:pt>
                <c:pt idx="931">
                  <c:v>43049</c:v>
                </c:pt>
                <c:pt idx="932">
                  <c:v>43056</c:v>
                </c:pt>
                <c:pt idx="933">
                  <c:v>43063</c:v>
                </c:pt>
                <c:pt idx="934">
                  <c:v>43070</c:v>
                </c:pt>
                <c:pt idx="935">
                  <c:v>43077</c:v>
                </c:pt>
                <c:pt idx="936">
                  <c:v>43084</c:v>
                </c:pt>
                <c:pt idx="937">
                  <c:v>43091</c:v>
                </c:pt>
                <c:pt idx="938">
                  <c:v>43098</c:v>
                </c:pt>
                <c:pt idx="939">
                  <c:v>43105</c:v>
                </c:pt>
                <c:pt idx="940">
                  <c:v>43112</c:v>
                </c:pt>
                <c:pt idx="941">
                  <c:v>43119</c:v>
                </c:pt>
                <c:pt idx="942">
                  <c:v>43126</c:v>
                </c:pt>
                <c:pt idx="943">
                  <c:v>43133</c:v>
                </c:pt>
                <c:pt idx="944">
                  <c:v>43140</c:v>
                </c:pt>
                <c:pt idx="945">
                  <c:v>43147</c:v>
                </c:pt>
                <c:pt idx="946">
                  <c:v>43154</c:v>
                </c:pt>
                <c:pt idx="947">
                  <c:v>43161</c:v>
                </c:pt>
                <c:pt idx="948">
                  <c:v>43168</c:v>
                </c:pt>
                <c:pt idx="949">
                  <c:v>43175</c:v>
                </c:pt>
                <c:pt idx="950">
                  <c:v>43182</c:v>
                </c:pt>
                <c:pt idx="951">
                  <c:v>43189</c:v>
                </c:pt>
                <c:pt idx="952">
                  <c:v>43196</c:v>
                </c:pt>
                <c:pt idx="953">
                  <c:v>43203</c:v>
                </c:pt>
                <c:pt idx="954">
                  <c:v>43210</c:v>
                </c:pt>
                <c:pt idx="955">
                  <c:v>43217</c:v>
                </c:pt>
                <c:pt idx="956">
                  <c:v>43224</c:v>
                </c:pt>
                <c:pt idx="957">
                  <c:v>43231</c:v>
                </c:pt>
                <c:pt idx="958">
                  <c:v>43238</c:v>
                </c:pt>
                <c:pt idx="959">
                  <c:v>43245</c:v>
                </c:pt>
                <c:pt idx="960">
                  <c:v>43252</c:v>
                </c:pt>
                <c:pt idx="961">
                  <c:v>43259</c:v>
                </c:pt>
                <c:pt idx="962">
                  <c:v>43266</c:v>
                </c:pt>
                <c:pt idx="963">
                  <c:v>43273</c:v>
                </c:pt>
                <c:pt idx="964">
                  <c:v>43280</c:v>
                </c:pt>
                <c:pt idx="965">
                  <c:v>43287</c:v>
                </c:pt>
                <c:pt idx="966">
                  <c:v>43294</c:v>
                </c:pt>
                <c:pt idx="967">
                  <c:v>43301</c:v>
                </c:pt>
                <c:pt idx="968">
                  <c:v>43308</c:v>
                </c:pt>
                <c:pt idx="969">
                  <c:v>43315</c:v>
                </c:pt>
                <c:pt idx="970">
                  <c:v>43322</c:v>
                </c:pt>
                <c:pt idx="971">
                  <c:v>43329</c:v>
                </c:pt>
                <c:pt idx="972">
                  <c:v>43336</c:v>
                </c:pt>
                <c:pt idx="973">
                  <c:v>43343</c:v>
                </c:pt>
                <c:pt idx="974">
                  <c:v>43350</c:v>
                </c:pt>
                <c:pt idx="975">
                  <c:v>43357</c:v>
                </c:pt>
                <c:pt idx="976">
                  <c:v>43364</c:v>
                </c:pt>
                <c:pt idx="977">
                  <c:v>43371</c:v>
                </c:pt>
                <c:pt idx="978">
                  <c:v>43378</c:v>
                </c:pt>
                <c:pt idx="979">
                  <c:v>43385</c:v>
                </c:pt>
                <c:pt idx="980">
                  <c:v>43392</c:v>
                </c:pt>
                <c:pt idx="981">
                  <c:v>43399</c:v>
                </c:pt>
                <c:pt idx="982">
                  <c:v>43406</c:v>
                </c:pt>
                <c:pt idx="983">
                  <c:v>43413</c:v>
                </c:pt>
                <c:pt idx="984">
                  <c:v>43420</c:v>
                </c:pt>
                <c:pt idx="985">
                  <c:v>43427</c:v>
                </c:pt>
                <c:pt idx="986">
                  <c:v>43434</c:v>
                </c:pt>
                <c:pt idx="987">
                  <c:v>43441</c:v>
                </c:pt>
                <c:pt idx="988">
                  <c:v>43448</c:v>
                </c:pt>
                <c:pt idx="989">
                  <c:v>43455</c:v>
                </c:pt>
                <c:pt idx="990">
                  <c:v>43462</c:v>
                </c:pt>
                <c:pt idx="991">
                  <c:v>43469</c:v>
                </c:pt>
                <c:pt idx="992">
                  <c:v>43476</c:v>
                </c:pt>
                <c:pt idx="993">
                  <c:v>43483</c:v>
                </c:pt>
                <c:pt idx="994">
                  <c:v>43490</c:v>
                </c:pt>
                <c:pt idx="995">
                  <c:v>43497</c:v>
                </c:pt>
                <c:pt idx="996">
                  <c:v>43504</c:v>
                </c:pt>
                <c:pt idx="997">
                  <c:v>43511</c:v>
                </c:pt>
                <c:pt idx="998">
                  <c:v>43518</c:v>
                </c:pt>
                <c:pt idx="999">
                  <c:v>43525</c:v>
                </c:pt>
                <c:pt idx="1000">
                  <c:v>43532</c:v>
                </c:pt>
                <c:pt idx="1001">
                  <c:v>43539</c:v>
                </c:pt>
                <c:pt idx="1002">
                  <c:v>43546</c:v>
                </c:pt>
                <c:pt idx="1003">
                  <c:v>43553</c:v>
                </c:pt>
                <c:pt idx="1004">
                  <c:v>43560</c:v>
                </c:pt>
                <c:pt idx="1005">
                  <c:v>43567</c:v>
                </c:pt>
                <c:pt idx="1006">
                  <c:v>43574</c:v>
                </c:pt>
                <c:pt idx="1007">
                  <c:v>43581</c:v>
                </c:pt>
                <c:pt idx="1008">
                  <c:v>43588</c:v>
                </c:pt>
                <c:pt idx="1009">
                  <c:v>43595</c:v>
                </c:pt>
                <c:pt idx="1010">
                  <c:v>43602</c:v>
                </c:pt>
                <c:pt idx="1011">
                  <c:v>43609</c:v>
                </c:pt>
                <c:pt idx="1012">
                  <c:v>43616</c:v>
                </c:pt>
                <c:pt idx="1013">
                  <c:v>43623</c:v>
                </c:pt>
                <c:pt idx="1014">
                  <c:v>43630</c:v>
                </c:pt>
                <c:pt idx="1015">
                  <c:v>43637</c:v>
                </c:pt>
                <c:pt idx="1016">
                  <c:v>43644</c:v>
                </c:pt>
                <c:pt idx="1017">
                  <c:v>43651</c:v>
                </c:pt>
                <c:pt idx="1018">
                  <c:v>43658</c:v>
                </c:pt>
                <c:pt idx="1019">
                  <c:v>43665</c:v>
                </c:pt>
                <c:pt idx="1020">
                  <c:v>43672</c:v>
                </c:pt>
                <c:pt idx="1021">
                  <c:v>43679</c:v>
                </c:pt>
                <c:pt idx="1022">
                  <c:v>43686</c:v>
                </c:pt>
                <c:pt idx="1023">
                  <c:v>43693</c:v>
                </c:pt>
                <c:pt idx="1024">
                  <c:v>43700</c:v>
                </c:pt>
                <c:pt idx="1025">
                  <c:v>43707</c:v>
                </c:pt>
                <c:pt idx="1026">
                  <c:v>43714</c:v>
                </c:pt>
                <c:pt idx="1027">
                  <c:v>43721</c:v>
                </c:pt>
                <c:pt idx="1028">
                  <c:v>43728</c:v>
                </c:pt>
                <c:pt idx="1029">
                  <c:v>43735</c:v>
                </c:pt>
                <c:pt idx="1030">
                  <c:v>43742</c:v>
                </c:pt>
                <c:pt idx="1031">
                  <c:v>43749</c:v>
                </c:pt>
                <c:pt idx="1032">
                  <c:v>43756</c:v>
                </c:pt>
              </c:numCache>
            </c:numRef>
          </c:cat>
          <c:val>
            <c:numRef>
              <c:f>'agg time series'!$D$9:$D$1041</c:f>
              <c:numCache>
                <c:formatCode>General</c:formatCode>
                <c:ptCount val="1033"/>
                <c:pt idx="0">
                  <c:v>4.95</c:v>
                </c:pt>
                <c:pt idx="1">
                  <c:v>4.9399999999999995</c:v>
                </c:pt>
                <c:pt idx="2">
                  <c:v>4.93</c:v>
                </c:pt>
                <c:pt idx="3">
                  <c:v>4.93</c:v>
                </c:pt>
                <c:pt idx="4">
                  <c:v>4.97</c:v>
                </c:pt>
                <c:pt idx="5">
                  <c:v>4.9800000000000004</c:v>
                </c:pt>
                <c:pt idx="6">
                  <c:v>4.99</c:v>
                </c:pt>
                <c:pt idx="7">
                  <c:v>4.96</c:v>
                </c:pt>
                <c:pt idx="8">
                  <c:v>4.99</c:v>
                </c:pt>
                <c:pt idx="9">
                  <c:v>4.99</c:v>
                </c:pt>
                <c:pt idx="10">
                  <c:v>4.95</c:v>
                </c:pt>
                <c:pt idx="11">
                  <c:v>4.93</c:v>
                </c:pt>
                <c:pt idx="12">
                  <c:v>4.93</c:v>
                </c:pt>
                <c:pt idx="13">
                  <c:v>4.95</c:v>
                </c:pt>
                <c:pt idx="14">
                  <c:v>4.97</c:v>
                </c:pt>
                <c:pt idx="15">
                  <c:v>4.97</c:v>
                </c:pt>
                <c:pt idx="16">
                  <c:v>4.95</c:v>
                </c:pt>
                <c:pt idx="17">
                  <c:v>5.04</c:v>
                </c:pt>
                <c:pt idx="18">
                  <c:v>5.0199999999999996</c:v>
                </c:pt>
                <c:pt idx="19">
                  <c:v>5.0199999999999996</c:v>
                </c:pt>
                <c:pt idx="20">
                  <c:v>4.99</c:v>
                </c:pt>
                <c:pt idx="21">
                  <c:v>5</c:v>
                </c:pt>
                <c:pt idx="22">
                  <c:v>4.9800000000000004</c:v>
                </c:pt>
                <c:pt idx="23">
                  <c:v>4.93</c:v>
                </c:pt>
                <c:pt idx="24">
                  <c:v>4.9399999999999995</c:v>
                </c:pt>
                <c:pt idx="25">
                  <c:v>4.91</c:v>
                </c:pt>
                <c:pt idx="26">
                  <c:v>4.9399999999999995</c:v>
                </c:pt>
                <c:pt idx="27">
                  <c:v>4.9399999999999995</c:v>
                </c:pt>
                <c:pt idx="28">
                  <c:v>4.93</c:v>
                </c:pt>
                <c:pt idx="29">
                  <c:v>4.91</c:v>
                </c:pt>
                <c:pt idx="30">
                  <c:v>4.9399999999999995</c:v>
                </c:pt>
                <c:pt idx="31">
                  <c:v>4.93</c:v>
                </c:pt>
                <c:pt idx="32">
                  <c:v>4.9399999999999995</c:v>
                </c:pt>
                <c:pt idx="33">
                  <c:v>4.88</c:v>
                </c:pt>
                <c:pt idx="34">
                  <c:v>4.9399999999999995</c:v>
                </c:pt>
                <c:pt idx="35">
                  <c:v>4.93</c:v>
                </c:pt>
                <c:pt idx="36">
                  <c:v>4.9000000000000004</c:v>
                </c:pt>
                <c:pt idx="37">
                  <c:v>4.87</c:v>
                </c:pt>
                <c:pt idx="38">
                  <c:v>4.83</c:v>
                </c:pt>
                <c:pt idx="39">
                  <c:v>4.88</c:v>
                </c:pt>
                <c:pt idx="40">
                  <c:v>4.8499999999999996</c:v>
                </c:pt>
                <c:pt idx="41">
                  <c:v>4.78</c:v>
                </c:pt>
                <c:pt idx="42">
                  <c:v>4.7699999999999996</c:v>
                </c:pt>
                <c:pt idx="43">
                  <c:v>4.84</c:v>
                </c:pt>
                <c:pt idx="44">
                  <c:v>4.83</c:v>
                </c:pt>
                <c:pt idx="45">
                  <c:v>4.82</c:v>
                </c:pt>
                <c:pt idx="46">
                  <c:v>4.7699999999999996</c:v>
                </c:pt>
                <c:pt idx="47">
                  <c:v>4.76</c:v>
                </c:pt>
                <c:pt idx="48">
                  <c:v>4.66</c:v>
                </c:pt>
                <c:pt idx="49">
                  <c:v>4.5999999999999996</c:v>
                </c:pt>
                <c:pt idx="50">
                  <c:v>4.5600000000000005</c:v>
                </c:pt>
                <c:pt idx="51">
                  <c:v>4.58</c:v>
                </c:pt>
                <c:pt idx="52">
                  <c:v>4.45</c:v>
                </c:pt>
                <c:pt idx="53">
                  <c:v>4.59</c:v>
                </c:pt>
                <c:pt idx="54">
                  <c:v>4.57</c:v>
                </c:pt>
                <c:pt idx="55">
                  <c:v>4.55</c:v>
                </c:pt>
                <c:pt idx="56">
                  <c:v>4.55</c:v>
                </c:pt>
                <c:pt idx="57">
                  <c:v>4.58</c:v>
                </c:pt>
                <c:pt idx="58">
                  <c:v>4.6399999999999997</c:v>
                </c:pt>
                <c:pt idx="59">
                  <c:v>4.6399999999999997</c:v>
                </c:pt>
                <c:pt idx="60">
                  <c:v>4.6100000000000003</c:v>
                </c:pt>
                <c:pt idx="61">
                  <c:v>4.6100000000000003</c:v>
                </c:pt>
                <c:pt idx="62">
                  <c:v>4.53</c:v>
                </c:pt>
                <c:pt idx="63">
                  <c:v>4.53</c:v>
                </c:pt>
                <c:pt idx="64">
                  <c:v>4.57</c:v>
                </c:pt>
                <c:pt idx="65">
                  <c:v>4.59</c:v>
                </c:pt>
                <c:pt idx="66">
                  <c:v>4.6500000000000004</c:v>
                </c:pt>
                <c:pt idx="67">
                  <c:v>4.6399999999999997</c:v>
                </c:pt>
                <c:pt idx="68">
                  <c:v>4.6500000000000004</c:v>
                </c:pt>
                <c:pt idx="69">
                  <c:v>4.68</c:v>
                </c:pt>
                <c:pt idx="70">
                  <c:v>4.79</c:v>
                </c:pt>
                <c:pt idx="71">
                  <c:v>4.71</c:v>
                </c:pt>
                <c:pt idx="72">
                  <c:v>4.76</c:v>
                </c:pt>
                <c:pt idx="73">
                  <c:v>4.76</c:v>
                </c:pt>
                <c:pt idx="74">
                  <c:v>4.76</c:v>
                </c:pt>
                <c:pt idx="75">
                  <c:v>4.72</c:v>
                </c:pt>
                <c:pt idx="76">
                  <c:v>4.68</c:v>
                </c:pt>
                <c:pt idx="77">
                  <c:v>4.75</c:v>
                </c:pt>
                <c:pt idx="78">
                  <c:v>4.76</c:v>
                </c:pt>
                <c:pt idx="79">
                  <c:v>4.7</c:v>
                </c:pt>
                <c:pt idx="80">
                  <c:v>4.6500000000000004</c:v>
                </c:pt>
                <c:pt idx="81">
                  <c:v>4.62</c:v>
                </c:pt>
                <c:pt idx="82">
                  <c:v>4.71</c:v>
                </c:pt>
                <c:pt idx="83">
                  <c:v>4.67</c:v>
                </c:pt>
                <c:pt idx="84">
                  <c:v>4.63</c:v>
                </c:pt>
                <c:pt idx="85">
                  <c:v>4.62</c:v>
                </c:pt>
                <c:pt idx="86">
                  <c:v>4.57</c:v>
                </c:pt>
                <c:pt idx="87">
                  <c:v>4.59</c:v>
                </c:pt>
                <c:pt idx="88">
                  <c:v>4.67</c:v>
                </c:pt>
                <c:pt idx="89">
                  <c:v>4.5199999999999996</c:v>
                </c:pt>
                <c:pt idx="90">
                  <c:v>4.45</c:v>
                </c:pt>
                <c:pt idx="91">
                  <c:v>4.51</c:v>
                </c:pt>
                <c:pt idx="92">
                  <c:v>4.59</c:v>
                </c:pt>
                <c:pt idx="93">
                  <c:v>4.51</c:v>
                </c:pt>
                <c:pt idx="94">
                  <c:v>4.24</c:v>
                </c:pt>
                <c:pt idx="95">
                  <c:v>4.24</c:v>
                </c:pt>
                <c:pt idx="96">
                  <c:v>4.24</c:v>
                </c:pt>
                <c:pt idx="97">
                  <c:v>4.4800000000000004</c:v>
                </c:pt>
                <c:pt idx="98">
                  <c:v>4.5</c:v>
                </c:pt>
                <c:pt idx="99">
                  <c:v>4.4400000000000004</c:v>
                </c:pt>
                <c:pt idx="100">
                  <c:v>4.59</c:v>
                </c:pt>
                <c:pt idx="101">
                  <c:v>4.57</c:v>
                </c:pt>
                <c:pt idx="102">
                  <c:v>4.57</c:v>
                </c:pt>
                <c:pt idx="103">
                  <c:v>4.58</c:v>
                </c:pt>
                <c:pt idx="104">
                  <c:v>4.6399999999999997</c:v>
                </c:pt>
                <c:pt idx="105">
                  <c:v>4.51</c:v>
                </c:pt>
                <c:pt idx="106">
                  <c:v>4.55</c:v>
                </c:pt>
                <c:pt idx="107">
                  <c:v>4.5999999999999996</c:v>
                </c:pt>
                <c:pt idx="108">
                  <c:v>4.5999999999999996</c:v>
                </c:pt>
                <c:pt idx="109">
                  <c:v>4.53</c:v>
                </c:pt>
                <c:pt idx="110">
                  <c:v>4.5199999999999996</c:v>
                </c:pt>
                <c:pt idx="111">
                  <c:v>4.49</c:v>
                </c:pt>
                <c:pt idx="112">
                  <c:v>4.5600000000000005</c:v>
                </c:pt>
                <c:pt idx="113">
                  <c:v>4.6899999999999995</c:v>
                </c:pt>
                <c:pt idx="114">
                  <c:v>4.6899999999999995</c:v>
                </c:pt>
                <c:pt idx="115">
                  <c:v>4.66</c:v>
                </c:pt>
                <c:pt idx="116">
                  <c:v>4.6399999999999997</c:v>
                </c:pt>
                <c:pt idx="117">
                  <c:v>4.59</c:v>
                </c:pt>
                <c:pt idx="118">
                  <c:v>4.57</c:v>
                </c:pt>
                <c:pt idx="119">
                  <c:v>4.5600000000000005</c:v>
                </c:pt>
                <c:pt idx="120">
                  <c:v>4.4800000000000004</c:v>
                </c:pt>
                <c:pt idx="121">
                  <c:v>4.5</c:v>
                </c:pt>
                <c:pt idx="122">
                  <c:v>4.5</c:v>
                </c:pt>
                <c:pt idx="123">
                  <c:v>4.5199999999999996</c:v>
                </c:pt>
                <c:pt idx="124">
                  <c:v>4.47</c:v>
                </c:pt>
                <c:pt idx="125">
                  <c:v>4.4000000000000004</c:v>
                </c:pt>
                <c:pt idx="126">
                  <c:v>4.45</c:v>
                </c:pt>
                <c:pt idx="127">
                  <c:v>4.32</c:v>
                </c:pt>
                <c:pt idx="128">
                  <c:v>4.28</c:v>
                </c:pt>
                <c:pt idx="129">
                  <c:v>4.29</c:v>
                </c:pt>
                <c:pt idx="130">
                  <c:v>4.3099999999999996</c:v>
                </c:pt>
                <c:pt idx="131">
                  <c:v>4.12</c:v>
                </c:pt>
                <c:pt idx="132">
                  <c:v>4.09</c:v>
                </c:pt>
                <c:pt idx="133">
                  <c:v>4.03</c:v>
                </c:pt>
                <c:pt idx="134">
                  <c:v>3.98</c:v>
                </c:pt>
                <c:pt idx="135">
                  <c:v>4.01</c:v>
                </c:pt>
                <c:pt idx="136">
                  <c:v>4.04</c:v>
                </c:pt>
                <c:pt idx="137">
                  <c:v>3.9699999999999998</c:v>
                </c:pt>
                <c:pt idx="138">
                  <c:v>3.94</c:v>
                </c:pt>
                <c:pt idx="139">
                  <c:v>3.95</c:v>
                </c:pt>
                <c:pt idx="140">
                  <c:v>3.83</c:v>
                </c:pt>
                <c:pt idx="141">
                  <c:v>3.79</c:v>
                </c:pt>
                <c:pt idx="142">
                  <c:v>3.82</c:v>
                </c:pt>
                <c:pt idx="143">
                  <c:v>3.84</c:v>
                </c:pt>
                <c:pt idx="144">
                  <c:v>3.81</c:v>
                </c:pt>
                <c:pt idx="145">
                  <c:v>3.95</c:v>
                </c:pt>
                <c:pt idx="146">
                  <c:v>3.9</c:v>
                </c:pt>
                <c:pt idx="147">
                  <c:v>3.89</c:v>
                </c:pt>
                <c:pt idx="148">
                  <c:v>3.81</c:v>
                </c:pt>
                <c:pt idx="149">
                  <c:v>3.91</c:v>
                </c:pt>
                <c:pt idx="150">
                  <c:v>3.9699999999999998</c:v>
                </c:pt>
                <c:pt idx="151">
                  <c:v>4</c:v>
                </c:pt>
                <c:pt idx="152">
                  <c:v>3.93</c:v>
                </c:pt>
                <c:pt idx="153">
                  <c:v>3.9</c:v>
                </c:pt>
                <c:pt idx="154">
                  <c:v>3.8</c:v>
                </c:pt>
                <c:pt idx="155">
                  <c:v>3.7800000000000002</c:v>
                </c:pt>
                <c:pt idx="156">
                  <c:v>3.89</c:v>
                </c:pt>
                <c:pt idx="157">
                  <c:v>3.88</c:v>
                </c:pt>
                <c:pt idx="158">
                  <c:v>3.84</c:v>
                </c:pt>
                <c:pt idx="159">
                  <c:v>3.83</c:v>
                </c:pt>
                <c:pt idx="160">
                  <c:v>3.85</c:v>
                </c:pt>
                <c:pt idx="161">
                  <c:v>3.86</c:v>
                </c:pt>
                <c:pt idx="162">
                  <c:v>3.87</c:v>
                </c:pt>
                <c:pt idx="163">
                  <c:v>3.83</c:v>
                </c:pt>
                <c:pt idx="164">
                  <c:v>3.79</c:v>
                </c:pt>
                <c:pt idx="165">
                  <c:v>3.7800000000000002</c:v>
                </c:pt>
                <c:pt idx="166">
                  <c:v>3.84</c:v>
                </c:pt>
                <c:pt idx="167">
                  <c:v>4.01</c:v>
                </c:pt>
                <c:pt idx="168">
                  <c:v>3.89</c:v>
                </c:pt>
                <c:pt idx="169">
                  <c:v>3.96</c:v>
                </c:pt>
                <c:pt idx="170">
                  <c:v>3.93</c:v>
                </c:pt>
                <c:pt idx="171">
                  <c:v>3.9</c:v>
                </c:pt>
                <c:pt idx="172">
                  <c:v>3.86</c:v>
                </c:pt>
                <c:pt idx="173">
                  <c:v>3.93</c:v>
                </c:pt>
                <c:pt idx="174">
                  <c:v>3.83</c:v>
                </c:pt>
                <c:pt idx="175">
                  <c:v>3.81</c:v>
                </c:pt>
                <c:pt idx="176">
                  <c:v>3.88</c:v>
                </c:pt>
                <c:pt idx="177">
                  <c:v>3.84</c:v>
                </c:pt>
                <c:pt idx="178">
                  <c:v>3.88</c:v>
                </c:pt>
                <c:pt idx="179">
                  <c:v>3.87</c:v>
                </c:pt>
                <c:pt idx="180">
                  <c:v>3.92</c:v>
                </c:pt>
                <c:pt idx="181">
                  <c:v>3.96</c:v>
                </c:pt>
                <c:pt idx="182">
                  <c:v>4.03</c:v>
                </c:pt>
                <c:pt idx="183">
                  <c:v>4</c:v>
                </c:pt>
                <c:pt idx="184">
                  <c:v>4.17</c:v>
                </c:pt>
                <c:pt idx="185">
                  <c:v>4.3099999999999996</c:v>
                </c:pt>
                <c:pt idx="186">
                  <c:v>4.6399999999999997</c:v>
                </c:pt>
                <c:pt idx="187">
                  <c:v>4.43</c:v>
                </c:pt>
                <c:pt idx="188">
                  <c:v>4.5999999999999996</c:v>
                </c:pt>
                <c:pt idx="189">
                  <c:v>4.5999999999999996</c:v>
                </c:pt>
                <c:pt idx="190">
                  <c:v>4.55</c:v>
                </c:pt>
                <c:pt idx="191">
                  <c:v>4.57</c:v>
                </c:pt>
                <c:pt idx="192">
                  <c:v>4.5199999999999996</c:v>
                </c:pt>
                <c:pt idx="193">
                  <c:v>4.49</c:v>
                </c:pt>
                <c:pt idx="194">
                  <c:v>4.42</c:v>
                </c:pt>
                <c:pt idx="195">
                  <c:v>4.57</c:v>
                </c:pt>
                <c:pt idx="196">
                  <c:v>4.54</c:v>
                </c:pt>
                <c:pt idx="197">
                  <c:v>4.5999999999999996</c:v>
                </c:pt>
                <c:pt idx="198">
                  <c:v>4.54</c:v>
                </c:pt>
                <c:pt idx="199">
                  <c:v>4.5600000000000005</c:v>
                </c:pt>
                <c:pt idx="200">
                  <c:v>4.66</c:v>
                </c:pt>
                <c:pt idx="201">
                  <c:v>4.54</c:v>
                </c:pt>
                <c:pt idx="202">
                  <c:v>4.53</c:v>
                </c:pt>
                <c:pt idx="203">
                  <c:v>4.6100000000000003</c:v>
                </c:pt>
                <c:pt idx="204">
                  <c:v>4.53</c:v>
                </c:pt>
                <c:pt idx="205">
                  <c:v>4.54</c:v>
                </c:pt>
                <c:pt idx="206">
                  <c:v>4.47</c:v>
                </c:pt>
                <c:pt idx="207">
                  <c:v>4.5</c:v>
                </c:pt>
                <c:pt idx="208">
                  <c:v>4.6100000000000003</c:v>
                </c:pt>
                <c:pt idx="209">
                  <c:v>4.43</c:v>
                </c:pt>
                <c:pt idx="210">
                  <c:v>4.42</c:v>
                </c:pt>
                <c:pt idx="211">
                  <c:v>4.4400000000000004</c:v>
                </c:pt>
                <c:pt idx="212">
                  <c:v>4.45</c:v>
                </c:pt>
                <c:pt idx="213">
                  <c:v>4.45</c:v>
                </c:pt>
                <c:pt idx="214">
                  <c:v>4.3899999999999997</c:v>
                </c:pt>
                <c:pt idx="215">
                  <c:v>4.43</c:v>
                </c:pt>
                <c:pt idx="216">
                  <c:v>4.3600000000000003</c:v>
                </c:pt>
                <c:pt idx="217">
                  <c:v>4.3</c:v>
                </c:pt>
                <c:pt idx="218">
                  <c:v>4.26</c:v>
                </c:pt>
                <c:pt idx="219">
                  <c:v>4.3099999999999996</c:v>
                </c:pt>
                <c:pt idx="220">
                  <c:v>4.3499999999999996</c:v>
                </c:pt>
                <c:pt idx="221">
                  <c:v>4.53</c:v>
                </c:pt>
                <c:pt idx="222">
                  <c:v>4.51</c:v>
                </c:pt>
                <c:pt idx="223">
                  <c:v>4.57</c:v>
                </c:pt>
                <c:pt idx="224">
                  <c:v>4.5999999999999996</c:v>
                </c:pt>
                <c:pt idx="225">
                  <c:v>4.6399999999999997</c:v>
                </c:pt>
                <c:pt idx="226">
                  <c:v>4.83</c:v>
                </c:pt>
                <c:pt idx="227">
                  <c:v>4.79</c:v>
                </c:pt>
                <c:pt idx="228">
                  <c:v>4.8600000000000003</c:v>
                </c:pt>
                <c:pt idx="229">
                  <c:v>4.83</c:v>
                </c:pt>
                <c:pt idx="230">
                  <c:v>4.87</c:v>
                </c:pt>
                <c:pt idx="231">
                  <c:v>4.8600000000000003</c:v>
                </c:pt>
                <c:pt idx="232">
                  <c:v>4.82</c:v>
                </c:pt>
                <c:pt idx="233">
                  <c:v>4.8100000000000005</c:v>
                </c:pt>
                <c:pt idx="234">
                  <c:v>4.7300000000000004</c:v>
                </c:pt>
                <c:pt idx="235">
                  <c:v>4.71</c:v>
                </c:pt>
                <c:pt idx="236">
                  <c:v>4.66</c:v>
                </c:pt>
                <c:pt idx="237">
                  <c:v>4.7</c:v>
                </c:pt>
                <c:pt idx="238">
                  <c:v>4.67</c:v>
                </c:pt>
                <c:pt idx="239">
                  <c:v>4.5600000000000005</c:v>
                </c:pt>
                <c:pt idx="240">
                  <c:v>4.5600000000000005</c:v>
                </c:pt>
                <c:pt idx="241">
                  <c:v>4.55</c:v>
                </c:pt>
                <c:pt idx="242">
                  <c:v>4.53</c:v>
                </c:pt>
                <c:pt idx="243">
                  <c:v>4.58</c:v>
                </c:pt>
                <c:pt idx="244">
                  <c:v>4.49</c:v>
                </c:pt>
                <c:pt idx="245">
                  <c:v>4.47</c:v>
                </c:pt>
                <c:pt idx="246">
                  <c:v>4.3899999999999997</c:v>
                </c:pt>
                <c:pt idx="247">
                  <c:v>4.54</c:v>
                </c:pt>
                <c:pt idx="248">
                  <c:v>4.45</c:v>
                </c:pt>
                <c:pt idx="249">
                  <c:v>4.38</c:v>
                </c:pt>
                <c:pt idx="250">
                  <c:v>4.3099999999999996</c:v>
                </c:pt>
                <c:pt idx="251">
                  <c:v>4.3</c:v>
                </c:pt>
                <c:pt idx="252">
                  <c:v>4.41</c:v>
                </c:pt>
                <c:pt idx="253">
                  <c:v>4.4000000000000004</c:v>
                </c:pt>
                <c:pt idx="254">
                  <c:v>4.37</c:v>
                </c:pt>
                <c:pt idx="255">
                  <c:v>4.38</c:v>
                </c:pt>
                <c:pt idx="256">
                  <c:v>4.42</c:v>
                </c:pt>
                <c:pt idx="257">
                  <c:v>4.33</c:v>
                </c:pt>
                <c:pt idx="258">
                  <c:v>4.3899999999999997</c:v>
                </c:pt>
                <c:pt idx="259">
                  <c:v>4.4000000000000004</c:v>
                </c:pt>
                <c:pt idx="260">
                  <c:v>4.34</c:v>
                </c:pt>
                <c:pt idx="261">
                  <c:v>4.42</c:v>
                </c:pt>
                <c:pt idx="262">
                  <c:v>4.3</c:v>
                </c:pt>
                <c:pt idx="263">
                  <c:v>4.21</c:v>
                </c:pt>
                <c:pt idx="264">
                  <c:v>4.25</c:v>
                </c:pt>
                <c:pt idx="265">
                  <c:v>4.2300000000000004</c:v>
                </c:pt>
                <c:pt idx="266">
                  <c:v>4.24</c:v>
                </c:pt>
                <c:pt idx="267">
                  <c:v>4.34</c:v>
                </c:pt>
                <c:pt idx="268">
                  <c:v>4.3499999999999996</c:v>
                </c:pt>
                <c:pt idx="269">
                  <c:v>4.4000000000000004</c:v>
                </c:pt>
                <c:pt idx="270">
                  <c:v>4.55</c:v>
                </c:pt>
                <c:pt idx="271">
                  <c:v>4.54</c:v>
                </c:pt>
                <c:pt idx="272">
                  <c:v>4.59</c:v>
                </c:pt>
                <c:pt idx="273">
                  <c:v>4.53</c:v>
                </c:pt>
                <c:pt idx="274">
                  <c:v>4.5600000000000005</c:v>
                </c:pt>
                <c:pt idx="275">
                  <c:v>4.41</c:v>
                </c:pt>
                <c:pt idx="276">
                  <c:v>4.37</c:v>
                </c:pt>
                <c:pt idx="277">
                  <c:v>4.33</c:v>
                </c:pt>
                <c:pt idx="278">
                  <c:v>4.4000000000000004</c:v>
                </c:pt>
                <c:pt idx="279">
                  <c:v>4.34</c:v>
                </c:pt>
                <c:pt idx="280">
                  <c:v>4.32</c:v>
                </c:pt>
                <c:pt idx="281">
                  <c:v>4.26</c:v>
                </c:pt>
                <c:pt idx="282">
                  <c:v>4.26</c:v>
                </c:pt>
                <c:pt idx="283">
                  <c:v>4.3</c:v>
                </c:pt>
                <c:pt idx="284">
                  <c:v>4.3</c:v>
                </c:pt>
                <c:pt idx="285">
                  <c:v>4.16</c:v>
                </c:pt>
                <c:pt idx="286">
                  <c:v>4.28</c:v>
                </c:pt>
                <c:pt idx="287">
                  <c:v>4.3</c:v>
                </c:pt>
                <c:pt idx="288">
                  <c:v>4.33</c:v>
                </c:pt>
                <c:pt idx="289">
                  <c:v>4.3600000000000003</c:v>
                </c:pt>
                <c:pt idx="290">
                  <c:v>4.3899999999999997</c:v>
                </c:pt>
                <c:pt idx="291">
                  <c:v>4.5199999999999996</c:v>
                </c:pt>
                <c:pt idx="292">
                  <c:v>4.3899999999999997</c:v>
                </c:pt>
                <c:pt idx="293">
                  <c:v>4.4000000000000004</c:v>
                </c:pt>
                <c:pt idx="294">
                  <c:v>4.38</c:v>
                </c:pt>
                <c:pt idx="295">
                  <c:v>4.29</c:v>
                </c:pt>
                <c:pt idx="296">
                  <c:v>4.3600000000000003</c:v>
                </c:pt>
                <c:pt idx="297">
                  <c:v>4.42</c:v>
                </c:pt>
                <c:pt idx="298">
                  <c:v>4.42</c:v>
                </c:pt>
                <c:pt idx="299">
                  <c:v>4.4400000000000004</c:v>
                </c:pt>
                <c:pt idx="300">
                  <c:v>4.51</c:v>
                </c:pt>
                <c:pt idx="301">
                  <c:v>4.5600000000000005</c:v>
                </c:pt>
                <c:pt idx="302">
                  <c:v>4.51</c:v>
                </c:pt>
                <c:pt idx="303">
                  <c:v>4.58</c:v>
                </c:pt>
                <c:pt idx="304">
                  <c:v>4.72</c:v>
                </c:pt>
                <c:pt idx="305">
                  <c:v>4.6500000000000004</c:v>
                </c:pt>
                <c:pt idx="306">
                  <c:v>4.6399999999999997</c:v>
                </c:pt>
                <c:pt idx="307">
                  <c:v>4.58</c:v>
                </c:pt>
                <c:pt idx="308">
                  <c:v>4.6899999999999995</c:v>
                </c:pt>
                <c:pt idx="309">
                  <c:v>4.67</c:v>
                </c:pt>
                <c:pt idx="310">
                  <c:v>4.6100000000000003</c:v>
                </c:pt>
                <c:pt idx="311">
                  <c:v>4.58</c:v>
                </c:pt>
                <c:pt idx="312">
                  <c:v>4.57</c:v>
                </c:pt>
                <c:pt idx="313">
                  <c:v>4.55</c:v>
                </c:pt>
                <c:pt idx="314">
                  <c:v>4.5199999999999996</c:v>
                </c:pt>
                <c:pt idx="315">
                  <c:v>4.5</c:v>
                </c:pt>
                <c:pt idx="316">
                  <c:v>4.54</c:v>
                </c:pt>
                <c:pt idx="317">
                  <c:v>4.62</c:v>
                </c:pt>
                <c:pt idx="318">
                  <c:v>4.63</c:v>
                </c:pt>
                <c:pt idx="319">
                  <c:v>4.62</c:v>
                </c:pt>
                <c:pt idx="320">
                  <c:v>4.5999999999999996</c:v>
                </c:pt>
                <c:pt idx="321">
                  <c:v>4.6899999999999995</c:v>
                </c:pt>
                <c:pt idx="322">
                  <c:v>4.6899999999999995</c:v>
                </c:pt>
                <c:pt idx="323">
                  <c:v>4.67</c:v>
                </c:pt>
                <c:pt idx="324">
                  <c:v>4.6399999999999997</c:v>
                </c:pt>
                <c:pt idx="325">
                  <c:v>4.68</c:v>
                </c:pt>
                <c:pt idx="326">
                  <c:v>4.74</c:v>
                </c:pt>
                <c:pt idx="327">
                  <c:v>4.75</c:v>
                </c:pt>
                <c:pt idx="328">
                  <c:v>4.7300000000000004</c:v>
                </c:pt>
                <c:pt idx="329">
                  <c:v>4.72</c:v>
                </c:pt>
                <c:pt idx="330">
                  <c:v>4.8</c:v>
                </c:pt>
                <c:pt idx="331">
                  <c:v>4.8100000000000005</c:v>
                </c:pt>
                <c:pt idx="332">
                  <c:v>4.78</c:v>
                </c:pt>
                <c:pt idx="333">
                  <c:v>4.79</c:v>
                </c:pt>
                <c:pt idx="334">
                  <c:v>4.82</c:v>
                </c:pt>
                <c:pt idx="335">
                  <c:v>4.8</c:v>
                </c:pt>
                <c:pt idx="336">
                  <c:v>4.82</c:v>
                </c:pt>
                <c:pt idx="337">
                  <c:v>4.83</c:v>
                </c:pt>
                <c:pt idx="338">
                  <c:v>4.8</c:v>
                </c:pt>
                <c:pt idx="339">
                  <c:v>4.83</c:v>
                </c:pt>
                <c:pt idx="340">
                  <c:v>4.8100000000000005</c:v>
                </c:pt>
                <c:pt idx="341">
                  <c:v>4.78</c:v>
                </c:pt>
                <c:pt idx="342">
                  <c:v>4.7300000000000004</c:v>
                </c:pt>
                <c:pt idx="343">
                  <c:v>4.76</c:v>
                </c:pt>
                <c:pt idx="344">
                  <c:v>4.7699999999999996</c:v>
                </c:pt>
                <c:pt idx="345">
                  <c:v>4.72</c:v>
                </c:pt>
                <c:pt idx="346">
                  <c:v>4.7</c:v>
                </c:pt>
                <c:pt idx="347">
                  <c:v>4.7</c:v>
                </c:pt>
                <c:pt idx="348">
                  <c:v>4.6899999999999995</c:v>
                </c:pt>
                <c:pt idx="349">
                  <c:v>4.71</c:v>
                </c:pt>
                <c:pt idx="350">
                  <c:v>4.5999999999999996</c:v>
                </c:pt>
                <c:pt idx="351">
                  <c:v>4.6100000000000003</c:v>
                </c:pt>
                <c:pt idx="352">
                  <c:v>4.66</c:v>
                </c:pt>
                <c:pt idx="353">
                  <c:v>4.68</c:v>
                </c:pt>
                <c:pt idx="354">
                  <c:v>4.6500000000000004</c:v>
                </c:pt>
                <c:pt idx="355">
                  <c:v>4.57</c:v>
                </c:pt>
                <c:pt idx="356">
                  <c:v>4.62</c:v>
                </c:pt>
                <c:pt idx="357">
                  <c:v>4.54</c:v>
                </c:pt>
                <c:pt idx="358">
                  <c:v>4.51</c:v>
                </c:pt>
                <c:pt idx="359">
                  <c:v>4.47</c:v>
                </c:pt>
                <c:pt idx="360">
                  <c:v>4.37</c:v>
                </c:pt>
                <c:pt idx="361">
                  <c:v>4.4400000000000004</c:v>
                </c:pt>
                <c:pt idx="362">
                  <c:v>4.4400000000000004</c:v>
                </c:pt>
                <c:pt idx="363">
                  <c:v>4.45</c:v>
                </c:pt>
                <c:pt idx="364">
                  <c:v>4.46</c:v>
                </c:pt>
                <c:pt idx="365">
                  <c:v>4.45</c:v>
                </c:pt>
                <c:pt idx="366">
                  <c:v>4.54</c:v>
                </c:pt>
                <c:pt idx="367">
                  <c:v>4.5600000000000005</c:v>
                </c:pt>
                <c:pt idx="368">
                  <c:v>4.6100000000000003</c:v>
                </c:pt>
                <c:pt idx="369">
                  <c:v>4.6399999999999997</c:v>
                </c:pt>
                <c:pt idx="370">
                  <c:v>4.62</c:v>
                </c:pt>
                <c:pt idx="371">
                  <c:v>4.66</c:v>
                </c:pt>
                <c:pt idx="372">
                  <c:v>4.6399999999999997</c:v>
                </c:pt>
                <c:pt idx="373">
                  <c:v>4.53</c:v>
                </c:pt>
                <c:pt idx="374">
                  <c:v>4.53</c:v>
                </c:pt>
                <c:pt idx="375">
                  <c:v>4.5</c:v>
                </c:pt>
                <c:pt idx="376">
                  <c:v>4.49</c:v>
                </c:pt>
                <c:pt idx="377">
                  <c:v>4.5</c:v>
                </c:pt>
                <c:pt idx="378">
                  <c:v>4.54</c:v>
                </c:pt>
                <c:pt idx="379">
                  <c:v>4.5600000000000005</c:v>
                </c:pt>
                <c:pt idx="380">
                  <c:v>4.53</c:v>
                </c:pt>
                <c:pt idx="381">
                  <c:v>4.53</c:v>
                </c:pt>
                <c:pt idx="382">
                  <c:v>4.5600000000000005</c:v>
                </c:pt>
                <c:pt idx="383">
                  <c:v>4.58</c:v>
                </c:pt>
                <c:pt idx="384">
                  <c:v>4.6500000000000004</c:v>
                </c:pt>
                <c:pt idx="385">
                  <c:v>4.67</c:v>
                </c:pt>
                <c:pt idx="386">
                  <c:v>4.76</c:v>
                </c:pt>
                <c:pt idx="387">
                  <c:v>4.76</c:v>
                </c:pt>
                <c:pt idx="388">
                  <c:v>4.78</c:v>
                </c:pt>
                <c:pt idx="389">
                  <c:v>4.76</c:v>
                </c:pt>
                <c:pt idx="390">
                  <c:v>4.7</c:v>
                </c:pt>
                <c:pt idx="391">
                  <c:v>4.79</c:v>
                </c:pt>
                <c:pt idx="392">
                  <c:v>4.76</c:v>
                </c:pt>
                <c:pt idx="393">
                  <c:v>4.72</c:v>
                </c:pt>
                <c:pt idx="394">
                  <c:v>4.62</c:v>
                </c:pt>
                <c:pt idx="395">
                  <c:v>4.6399999999999997</c:v>
                </c:pt>
                <c:pt idx="396">
                  <c:v>4.68</c:v>
                </c:pt>
                <c:pt idx="397">
                  <c:v>4.67</c:v>
                </c:pt>
                <c:pt idx="398">
                  <c:v>4.63</c:v>
                </c:pt>
                <c:pt idx="399">
                  <c:v>4.62</c:v>
                </c:pt>
                <c:pt idx="400">
                  <c:v>4.5</c:v>
                </c:pt>
                <c:pt idx="401">
                  <c:v>4.57</c:v>
                </c:pt>
                <c:pt idx="402">
                  <c:v>4.63</c:v>
                </c:pt>
                <c:pt idx="403">
                  <c:v>4.62</c:v>
                </c:pt>
                <c:pt idx="404">
                  <c:v>4.68</c:v>
                </c:pt>
                <c:pt idx="405">
                  <c:v>4.6899999999999995</c:v>
                </c:pt>
                <c:pt idx="406">
                  <c:v>4.55</c:v>
                </c:pt>
                <c:pt idx="407">
                  <c:v>4.5</c:v>
                </c:pt>
                <c:pt idx="408">
                  <c:v>4.57</c:v>
                </c:pt>
                <c:pt idx="409">
                  <c:v>4.62</c:v>
                </c:pt>
                <c:pt idx="410">
                  <c:v>4.62</c:v>
                </c:pt>
                <c:pt idx="411">
                  <c:v>4.55</c:v>
                </c:pt>
                <c:pt idx="412">
                  <c:v>4.37</c:v>
                </c:pt>
                <c:pt idx="413">
                  <c:v>4.59</c:v>
                </c:pt>
                <c:pt idx="414">
                  <c:v>4.6399999999999997</c:v>
                </c:pt>
                <c:pt idx="415">
                  <c:v>4.5600000000000005</c:v>
                </c:pt>
                <c:pt idx="416">
                  <c:v>4.4800000000000004</c:v>
                </c:pt>
                <c:pt idx="417">
                  <c:v>4.3099999999999996</c:v>
                </c:pt>
                <c:pt idx="418">
                  <c:v>4.22</c:v>
                </c:pt>
                <c:pt idx="419">
                  <c:v>4.1399999999999997</c:v>
                </c:pt>
                <c:pt idx="420">
                  <c:v>4.1900000000000004</c:v>
                </c:pt>
                <c:pt idx="421">
                  <c:v>4.26</c:v>
                </c:pt>
                <c:pt idx="422">
                  <c:v>4.34</c:v>
                </c:pt>
                <c:pt idx="423">
                  <c:v>4.55</c:v>
                </c:pt>
                <c:pt idx="424">
                  <c:v>4.63</c:v>
                </c:pt>
                <c:pt idx="425">
                  <c:v>4.3899999999999997</c:v>
                </c:pt>
                <c:pt idx="426">
                  <c:v>4.7</c:v>
                </c:pt>
                <c:pt idx="427">
                  <c:v>4.53</c:v>
                </c:pt>
                <c:pt idx="428">
                  <c:v>4.28</c:v>
                </c:pt>
                <c:pt idx="429">
                  <c:v>4.4000000000000004</c:v>
                </c:pt>
                <c:pt idx="430">
                  <c:v>4.32</c:v>
                </c:pt>
                <c:pt idx="431">
                  <c:v>4.38</c:v>
                </c:pt>
                <c:pt idx="432">
                  <c:v>4.54</c:v>
                </c:pt>
                <c:pt idx="433">
                  <c:v>4.55</c:v>
                </c:pt>
                <c:pt idx="434">
                  <c:v>4.53</c:v>
                </c:pt>
                <c:pt idx="435">
                  <c:v>4.5</c:v>
                </c:pt>
                <c:pt idx="436">
                  <c:v>4.51</c:v>
                </c:pt>
                <c:pt idx="437">
                  <c:v>4.5</c:v>
                </c:pt>
                <c:pt idx="438">
                  <c:v>4.6500000000000004</c:v>
                </c:pt>
                <c:pt idx="439">
                  <c:v>4.7300000000000004</c:v>
                </c:pt>
                <c:pt idx="440">
                  <c:v>4.83</c:v>
                </c:pt>
                <c:pt idx="441">
                  <c:v>4.7699999999999996</c:v>
                </c:pt>
                <c:pt idx="442">
                  <c:v>4.6899999999999995</c:v>
                </c:pt>
                <c:pt idx="443">
                  <c:v>4.82</c:v>
                </c:pt>
                <c:pt idx="444">
                  <c:v>4.6899999999999995</c:v>
                </c:pt>
                <c:pt idx="445">
                  <c:v>4.88</c:v>
                </c:pt>
                <c:pt idx="446">
                  <c:v>4.8600000000000003</c:v>
                </c:pt>
                <c:pt idx="447">
                  <c:v>4.8600000000000003</c:v>
                </c:pt>
                <c:pt idx="448">
                  <c:v>4.92</c:v>
                </c:pt>
                <c:pt idx="449">
                  <c:v>4.88</c:v>
                </c:pt>
                <c:pt idx="450">
                  <c:v>4.83</c:v>
                </c:pt>
                <c:pt idx="451">
                  <c:v>4.71</c:v>
                </c:pt>
                <c:pt idx="452">
                  <c:v>4.67</c:v>
                </c:pt>
                <c:pt idx="453">
                  <c:v>4.42</c:v>
                </c:pt>
                <c:pt idx="454">
                  <c:v>4.3499999999999996</c:v>
                </c:pt>
                <c:pt idx="455">
                  <c:v>4.45</c:v>
                </c:pt>
                <c:pt idx="456">
                  <c:v>4.47</c:v>
                </c:pt>
                <c:pt idx="457">
                  <c:v>4.59</c:v>
                </c:pt>
                <c:pt idx="458">
                  <c:v>4.62</c:v>
                </c:pt>
                <c:pt idx="459">
                  <c:v>4.47</c:v>
                </c:pt>
                <c:pt idx="460">
                  <c:v>4.71</c:v>
                </c:pt>
                <c:pt idx="461">
                  <c:v>4.53</c:v>
                </c:pt>
                <c:pt idx="462">
                  <c:v>4.47</c:v>
                </c:pt>
                <c:pt idx="463">
                  <c:v>4.3099999999999996</c:v>
                </c:pt>
                <c:pt idx="464">
                  <c:v>4.05</c:v>
                </c:pt>
                <c:pt idx="465">
                  <c:v>4.1100000000000003</c:v>
                </c:pt>
                <c:pt idx="466">
                  <c:v>3.82</c:v>
                </c:pt>
                <c:pt idx="467">
                  <c:v>3.71</c:v>
                </c:pt>
                <c:pt idx="468">
                  <c:v>3.76</c:v>
                </c:pt>
                <c:pt idx="469">
                  <c:v>3.79</c:v>
                </c:pt>
                <c:pt idx="470">
                  <c:v>3.45</c:v>
                </c:pt>
                <c:pt idx="471">
                  <c:v>3.5300000000000002</c:v>
                </c:pt>
                <c:pt idx="472">
                  <c:v>3.62</c:v>
                </c:pt>
                <c:pt idx="473">
                  <c:v>3.76</c:v>
                </c:pt>
                <c:pt idx="474">
                  <c:v>4.1900000000000004</c:v>
                </c:pt>
                <c:pt idx="475">
                  <c:v>4.08</c:v>
                </c:pt>
                <c:pt idx="476">
                  <c:v>4.03</c:v>
                </c:pt>
                <c:pt idx="477">
                  <c:v>4.13</c:v>
                </c:pt>
                <c:pt idx="478">
                  <c:v>4.0199999999999996</c:v>
                </c:pt>
                <c:pt idx="479">
                  <c:v>3.96</c:v>
                </c:pt>
                <c:pt idx="480">
                  <c:v>3.71</c:v>
                </c:pt>
                <c:pt idx="481">
                  <c:v>3.75</c:v>
                </c:pt>
                <c:pt idx="482">
                  <c:v>3.86</c:v>
                </c:pt>
                <c:pt idx="483">
                  <c:v>3.81</c:v>
                </c:pt>
                <c:pt idx="484">
                  <c:v>3.87</c:v>
                </c:pt>
                <c:pt idx="485">
                  <c:v>3.9</c:v>
                </c:pt>
                <c:pt idx="486">
                  <c:v>4.0599999999999996</c:v>
                </c:pt>
                <c:pt idx="487">
                  <c:v>4.09</c:v>
                </c:pt>
                <c:pt idx="488">
                  <c:v>3.96</c:v>
                </c:pt>
                <c:pt idx="489">
                  <c:v>4.07</c:v>
                </c:pt>
                <c:pt idx="490">
                  <c:v>4.1399999999999997</c:v>
                </c:pt>
                <c:pt idx="491">
                  <c:v>4.46</c:v>
                </c:pt>
                <c:pt idx="492">
                  <c:v>4.45</c:v>
                </c:pt>
                <c:pt idx="493">
                  <c:v>4.42</c:v>
                </c:pt>
                <c:pt idx="494">
                  <c:v>4.3</c:v>
                </c:pt>
                <c:pt idx="495">
                  <c:v>4.3899999999999997</c:v>
                </c:pt>
                <c:pt idx="496">
                  <c:v>4.25</c:v>
                </c:pt>
                <c:pt idx="497">
                  <c:v>4.4000000000000004</c:v>
                </c:pt>
                <c:pt idx="498">
                  <c:v>4.42</c:v>
                </c:pt>
                <c:pt idx="499">
                  <c:v>4.3099999999999996</c:v>
                </c:pt>
                <c:pt idx="500">
                  <c:v>4.5600000000000005</c:v>
                </c:pt>
                <c:pt idx="501">
                  <c:v>4.4000000000000004</c:v>
                </c:pt>
                <c:pt idx="502">
                  <c:v>4.4000000000000004</c:v>
                </c:pt>
                <c:pt idx="503">
                  <c:v>4.4000000000000004</c:v>
                </c:pt>
                <c:pt idx="504">
                  <c:v>4.3899999999999997</c:v>
                </c:pt>
                <c:pt idx="505">
                  <c:v>4.32</c:v>
                </c:pt>
                <c:pt idx="506">
                  <c:v>4.5</c:v>
                </c:pt>
                <c:pt idx="507">
                  <c:v>4.46</c:v>
                </c:pt>
                <c:pt idx="508">
                  <c:v>4.4000000000000004</c:v>
                </c:pt>
                <c:pt idx="509">
                  <c:v>4.45</c:v>
                </c:pt>
                <c:pt idx="510">
                  <c:v>4.47</c:v>
                </c:pt>
                <c:pt idx="511">
                  <c:v>4.4800000000000004</c:v>
                </c:pt>
                <c:pt idx="512">
                  <c:v>4.41</c:v>
                </c:pt>
                <c:pt idx="513">
                  <c:v>4.45</c:v>
                </c:pt>
                <c:pt idx="514">
                  <c:v>4.34</c:v>
                </c:pt>
                <c:pt idx="515">
                  <c:v>4.32</c:v>
                </c:pt>
                <c:pt idx="516">
                  <c:v>4.22</c:v>
                </c:pt>
                <c:pt idx="517">
                  <c:v>4.4000000000000004</c:v>
                </c:pt>
                <c:pt idx="518">
                  <c:v>4.4000000000000004</c:v>
                </c:pt>
                <c:pt idx="519">
                  <c:v>4.42</c:v>
                </c:pt>
                <c:pt idx="520">
                  <c:v>4.5600000000000005</c:v>
                </c:pt>
                <c:pt idx="521">
                  <c:v>4.57</c:v>
                </c:pt>
                <c:pt idx="522">
                  <c:v>4.5999999999999996</c:v>
                </c:pt>
                <c:pt idx="523">
                  <c:v>4.5</c:v>
                </c:pt>
                <c:pt idx="524">
                  <c:v>4.47</c:v>
                </c:pt>
                <c:pt idx="525">
                  <c:v>4.4800000000000004</c:v>
                </c:pt>
                <c:pt idx="526">
                  <c:v>4.5</c:v>
                </c:pt>
                <c:pt idx="527">
                  <c:v>4.53</c:v>
                </c:pt>
                <c:pt idx="528">
                  <c:v>4.62</c:v>
                </c:pt>
                <c:pt idx="529">
                  <c:v>4.53</c:v>
                </c:pt>
                <c:pt idx="530">
                  <c:v>4.58</c:v>
                </c:pt>
                <c:pt idx="531">
                  <c:v>4.5600000000000005</c:v>
                </c:pt>
                <c:pt idx="532">
                  <c:v>4.55</c:v>
                </c:pt>
                <c:pt idx="533">
                  <c:v>4.6399999999999997</c:v>
                </c:pt>
                <c:pt idx="534">
                  <c:v>4.83</c:v>
                </c:pt>
                <c:pt idx="535">
                  <c:v>4.76</c:v>
                </c:pt>
                <c:pt idx="536">
                  <c:v>4.7699999999999996</c:v>
                </c:pt>
                <c:pt idx="537">
                  <c:v>4.79</c:v>
                </c:pt>
                <c:pt idx="538">
                  <c:v>4.72</c:v>
                </c:pt>
                <c:pt idx="539">
                  <c:v>4.68</c:v>
                </c:pt>
                <c:pt idx="540">
                  <c:v>4.59</c:v>
                </c:pt>
                <c:pt idx="541">
                  <c:v>4.51</c:v>
                </c:pt>
                <c:pt idx="542">
                  <c:v>4.54</c:v>
                </c:pt>
                <c:pt idx="543">
                  <c:v>4.51</c:v>
                </c:pt>
                <c:pt idx="544">
                  <c:v>4.49</c:v>
                </c:pt>
                <c:pt idx="545">
                  <c:v>4.4400000000000004</c:v>
                </c:pt>
                <c:pt idx="546">
                  <c:v>4.37</c:v>
                </c:pt>
                <c:pt idx="547">
                  <c:v>4.34</c:v>
                </c:pt>
                <c:pt idx="548">
                  <c:v>4.28</c:v>
                </c:pt>
                <c:pt idx="549">
                  <c:v>4.22</c:v>
                </c:pt>
                <c:pt idx="550">
                  <c:v>4.22</c:v>
                </c:pt>
                <c:pt idx="551">
                  <c:v>4.13</c:v>
                </c:pt>
                <c:pt idx="552">
                  <c:v>4.18</c:v>
                </c:pt>
                <c:pt idx="553">
                  <c:v>4.1500000000000004</c:v>
                </c:pt>
                <c:pt idx="554">
                  <c:v>4.2699999999999996</c:v>
                </c:pt>
                <c:pt idx="555">
                  <c:v>4.2300000000000004</c:v>
                </c:pt>
                <c:pt idx="556">
                  <c:v>4.28</c:v>
                </c:pt>
                <c:pt idx="557">
                  <c:v>4.3499999999999996</c:v>
                </c:pt>
                <c:pt idx="558">
                  <c:v>4.3499999999999996</c:v>
                </c:pt>
                <c:pt idx="559">
                  <c:v>4.6899999999999995</c:v>
                </c:pt>
                <c:pt idx="560">
                  <c:v>4.7</c:v>
                </c:pt>
                <c:pt idx="561">
                  <c:v>4.59</c:v>
                </c:pt>
                <c:pt idx="562">
                  <c:v>4.59</c:v>
                </c:pt>
                <c:pt idx="563">
                  <c:v>4.54</c:v>
                </c:pt>
                <c:pt idx="564">
                  <c:v>4.59</c:v>
                </c:pt>
                <c:pt idx="565">
                  <c:v>4.6100000000000003</c:v>
                </c:pt>
                <c:pt idx="566">
                  <c:v>4.7300000000000004</c:v>
                </c:pt>
                <c:pt idx="567">
                  <c:v>4.78</c:v>
                </c:pt>
                <c:pt idx="568">
                  <c:v>4.83</c:v>
                </c:pt>
                <c:pt idx="569">
                  <c:v>4.97</c:v>
                </c:pt>
                <c:pt idx="570">
                  <c:v>5.01</c:v>
                </c:pt>
                <c:pt idx="571">
                  <c:v>5.03</c:v>
                </c:pt>
                <c:pt idx="572">
                  <c:v>5.04</c:v>
                </c:pt>
                <c:pt idx="573">
                  <c:v>4.9800000000000004</c:v>
                </c:pt>
                <c:pt idx="574">
                  <c:v>5.05</c:v>
                </c:pt>
                <c:pt idx="575">
                  <c:v>5.0199999999999996</c:v>
                </c:pt>
                <c:pt idx="576">
                  <c:v>5.04</c:v>
                </c:pt>
                <c:pt idx="577">
                  <c:v>5.04</c:v>
                </c:pt>
                <c:pt idx="578">
                  <c:v>5.17</c:v>
                </c:pt>
                <c:pt idx="579">
                  <c:v>5.18</c:v>
                </c:pt>
                <c:pt idx="580">
                  <c:v>5.14</c:v>
                </c:pt>
                <c:pt idx="581">
                  <c:v>5.1100000000000003</c:v>
                </c:pt>
                <c:pt idx="582">
                  <c:v>5.16</c:v>
                </c:pt>
                <c:pt idx="583">
                  <c:v>5.13</c:v>
                </c:pt>
                <c:pt idx="584">
                  <c:v>5.08</c:v>
                </c:pt>
                <c:pt idx="585">
                  <c:v>5.13</c:v>
                </c:pt>
                <c:pt idx="586">
                  <c:v>5.19</c:v>
                </c:pt>
                <c:pt idx="587">
                  <c:v>5.21</c:v>
                </c:pt>
                <c:pt idx="588">
                  <c:v>5.15</c:v>
                </c:pt>
                <c:pt idx="589">
                  <c:v>5.13</c:v>
                </c:pt>
                <c:pt idx="590">
                  <c:v>5.08</c:v>
                </c:pt>
                <c:pt idx="591">
                  <c:v>5.24</c:v>
                </c:pt>
                <c:pt idx="592">
                  <c:v>5.21</c:v>
                </c:pt>
                <c:pt idx="593">
                  <c:v>5.21</c:v>
                </c:pt>
                <c:pt idx="594">
                  <c:v>5.19</c:v>
                </c:pt>
                <c:pt idx="595">
                  <c:v>5.23</c:v>
                </c:pt>
                <c:pt idx="596">
                  <c:v>5.22</c:v>
                </c:pt>
                <c:pt idx="597">
                  <c:v>5.21</c:v>
                </c:pt>
                <c:pt idx="598">
                  <c:v>5.17</c:v>
                </c:pt>
                <c:pt idx="599">
                  <c:v>5.26</c:v>
                </c:pt>
                <c:pt idx="600">
                  <c:v>5.25</c:v>
                </c:pt>
                <c:pt idx="601">
                  <c:v>5.2</c:v>
                </c:pt>
                <c:pt idx="602">
                  <c:v>5.2</c:v>
                </c:pt>
                <c:pt idx="603">
                  <c:v>5.18</c:v>
                </c:pt>
                <c:pt idx="604">
                  <c:v>5.2</c:v>
                </c:pt>
                <c:pt idx="605">
                  <c:v>4.95</c:v>
                </c:pt>
                <c:pt idx="606">
                  <c:v>5.01</c:v>
                </c:pt>
                <c:pt idx="607">
                  <c:v>5.03</c:v>
                </c:pt>
                <c:pt idx="608">
                  <c:v>5.07</c:v>
                </c:pt>
                <c:pt idx="609">
                  <c:v>5.04</c:v>
                </c:pt>
                <c:pt idx="610">
                  <c:v>5.08</c:v>
                </c:pt>
                <c:pt idx="611">
                  <c:v>4.9399999999999995</c:v>
                </c:pt>
                <c:pt idx="612">
                  <c:v>4.96</c:v>
                </c:pt>
                <c:pt idx="613">
                  <c:v>5.12</c:v>
                </c:pt>
                <c:pt idx="614">
                  <c:v>5.13</c:v>
                </c:pt>
                <c:pt idx="615">
                  <c:v>5.0999999999999996</c:v>
                </c:pt>
                <c:pt idx="616">
                  <c:v>5.1100000000000003</c:v>
                </c:pt>
                <c:pt idx="617">
                  <c:v>5.09</c:v>
                </c:pt>
                <c:pt idx="618">
                  <c:v>5.09</c:v>
                </c:pt>
                <c:pt idx="619">
                  <c:v>5.12</c:v>
                </c:pt>
                <c:pt idx="620">
                  <c:v>5.1100000000000003</c:v>
                </c:pt>
                <c:pt idx="621">
                  <c:v>5.07</c:v>
                </c:pt>
                <c:pt idx="622">
                  <c:v>5.04</c:v>
                </c:pt>
                <c:pt idx="623">
                  <c:v>4.99</c:v>
                </c:pt>
                <c:pt idx="624">
                  <c:v>5.03</c:v>
                </c:pt>
                <c:pt idx="625">
                  <c:v>4.95</c:v>
                </c:pt>
                <c:pt idx="626">
                  <c:v>4.91</c:v>
                </c:pt>
                <c:pt idx="627">
                  <c:v>4.88</c:v>
                </c:pt>
                <c:pt idx="628">
                  <c:v>4.9399999999999995</c:v>
                </c:pt>
                <c:pt idx="629">
                  <c:v>4.8499999999999996</c:v>
                </c:pt>
                <c:pt idx="630">
                  <c:v>4.88</c:v>
                </c:pt>
                <c:pt idx="631">
                  <c:v>4.8899999999999997</c:v>
                </c:pt>
                <c:pt idx="632">
                  <c:v>4.9000000000000004</c:v>
                </c:pt>
                <c:pt idx="633">
                  <c:v>4.92</c:v>
                </c:pt>
                <c:pt idx="634">
                  <c:v>5</c:v>
                </c:pt>
                <c:pt idx="635">
                  <c:v>4.97</c:v>
                </c:pt>
                <c:pt idx="636">
                  <c:v>5.04</c:v>
                </c:pt>
                <c:pt idx="637">
                  <c:v>5.0599999999999996</c:v>
                </c:pt>
                <c:pt idx="638">
                  <c:v>5.01</c:v>
                </c:pt>
                <c:pt idx="639">
                  <c:v>4.97</c:v>
                </c:pt>
                <c:pt idx="640">
                  <c:v>5.09</c:v>
                </c:pt>
                <c:pt idx="641">
                  <c:v>5.07</c:v>
                </c:pt>
                <c:pt idx="642">
                  <c:v>5.08</c:v>
                </c:pt>
                <c:pt idx="643">
                  <c:v>5.14</c:v>
                </c:pt>
                <c:pt idx="644">
                  <c:v>5.1100000000000003</c:v>
                </c:pt>
                <c:pt idx="645">
                  <c:v>5.0599999999999996</c:v>
                </c:pt>
                <c:pt idx="646">
                  <c:v>5.0999999999999996</c:v>
                </c:pt>
                <c:pt idx="647">
                  <c:v>5.12</c:v>
                </c:pt>
                <c:pt idx="648">
                  <c:v>5.12</c:v>
                </c:pt>
                <c:pt idx="649">
                  <c:v>5.1100000000000003</c:v>
                </c:pt>
                <c:pt idx="650">
                  <c:v>5.1100000000000003</c:v>
                </c:pt>
                <c:pt idx="651">
                  <c:v>5.07</c:v>
                </c:pt>
                <c:pt idx="652">
                  <c:v>5.07</c:v>
                </c:pt>
                <c:pt idx="653">
                  <c:v>5.01</c:v>
                </c:pt>
                <c:pt idx="654">
                  <c:v>4.96</c:v>
                </c:pt>
                <c:pt idx="655">
                  <c:v>5.01</c:v>
                </c:pt>
                <c:pt idx="656">
                  <c:v>5.0599999999999996</c:v>
                </c:pt>
                <c:pt idx="657">
                  <c:v>5.04</c:v>
                </c:pt>
                <c:pt idx="658">
                  <c:v>5.1100000000000003</c:v>
                </c:pt>
                <c:pt idx="659">
                  <c:v>5.08</c:v>
                </c:pt>
                <c:pt idx="660">
                  <c:v>5.0199999999999996</c:v>
                </c:pt>
                <c:pt idx="661">
                  <c:v>5.0599999999999996</c:v>
                </c:pt>
                <c:pt idx="662">
                  <c:v>4.9399999999999995</c:v>
                </c:pt>
                <c:pt idx="663">
                  <c:v>4.8600000000000003</c:v>
                </c:pt>
                <c:pt idx="664">
                  <c:v>4.8499999999999996</c:v>
                </c:pt>
                <c:pt idx="665">
                  <c:v>4.92</c:v>
                </c:pt>
                <c:pt idx="666">
                  <c:v>4.9399999999999995</c:v>
                </c:pt>
                <c:pt idx="667">
                  <c:v>5.01</c:v>
                </c:pt>
                <c:pt idx="668">
                  <c:v>5.01</c:v>
                </c:pt>
                <c:pt idx="669">
                  <c:v>5.1100000000000003</c:v>
                </c:pt>
                <c:pt idx="670">
                  <c:v>5.04</c:v>
                </c:pt>
                <c:pt idx="671">
                  <c:v>5.05</c:v>
                </c:pt>
                <c:pt idx="672">
                  <c:v>5.07</c:v>
                </c:pt>
                <c:pt idx="673">
                  <c:v>5</c:v>
                </c:pt>
                <c:pt idx="674">
                  <c:v>5.13</c:v>
                </c:pt>
                <c:pt idx="675">
                  <c:v>5.09</c:v>
                </c:pt>
                <c:pt idx="676">
                  <c:v>5.0599999999999996</c:v>
                </c:pt>
                <c:pt idx="677">
                  <c:v>5.08</c:v>
                </c:pt>
                <c:pt idx="678">
                  <c:v>5.17</c:v>
                </c:pt>
                <c:pt idx="679">
                  <c:v>5.13</c:v>
                </c:pt>
                <c:pt idx="680">
                  <c:v>5.15</c:v>
                </c:pt>
                <c:pt idx="681">
                  <c:v>5.2</c:v>
                </c:pt>
                <c:pt idx="682">
                  <c:v>5.26</c:v>
                </c:pt>
                <c:pt idx="683">
                  <c:v>5.26</c:v>
                </c:pt>
                <c:pt idx="684">
                  <c:v>5.24</c:v>
                </c:pt>
                <c:pt idx="685">
                  <c:v>5.23</c:v>
                </c:pt>
                <c:pt idx="686">
                  <c:v>5.29</c:v>
                </c:pt>
                <c:pt idx="687">
                  <c:v>5.31</c:v>
                </c:pt>
                <c:pt idx="688">
                  <c:v>5.27</c:v>
                </c:pt>
                <c:pt idx="689">
                  <c:v>5.29</c:v>
                </c:pt>
                <c:pt idx="690">
                  <c:v>5.26</c:v>
                </c:pt>
                <c:pt idx="691">
                  <c:v>5.28</c:v>
                </c:pt>
                <c:pt idx="692">
                  <c:v>5.27</c:v>
                </c:pt>
                <c:pt idx="693">
                  <c:v>5.25</c:v>
                </c:pt>
                <c:pt idx="694">
                  <c:v>5.24</c:v>
                </c:pt>
                <c:pt idx="695">
                  <c:v>5.35</c:v>
                </c:pt>
                <c:pt idx="696">
                  <c:v>5.35</c:v>
                </c:pt>
                <c:pt idx="697">
                  <c:v>5.4</c:v>
                </c:pt>
                <c:pt idx="698">
                  <c:v>5.44</c:v>
                </c:pt>
                <c:pt idx="699">
                  <c:v>5.45</c:v>
                </c:pt>
                <c:pt idx="700">
                  <c:v>5.49</c:v>
                </c:pt>
                <c:pt idx="701">
                  <c:v>5.46</c:v>
                </c:pt>
                <c:pt idx="702">
                  <c:v>5.5</c:v>
                </c:pt>
                <c:pt idx="703">
                  <c:v>5.49</c:v>
                </c:pt>
                <c:pt idx="704">
                  <c:v>5.59</c:v>
                </c:pt>
                <c:pt idx="705">
                  <c:v>5.5600000000000005</c:v>
                </c:pt>
                <c:pt idx="706">
                  <c:v>5.54</c:v>
                </c:pt>
                <c:pt idx="707">
                  <c:v>5.55</c:v>
                </c:pt>
                <c:pt idx="708">
                  <c:v>5.62</c:v>
                </c:pt>
                <c:pt idx="709">
                  <c:v>5.57</c:v>
                </c:pt>
                <c:pt idx="710">
                  <c:v>5.58</c:v>
                </c:pt>
                <c:pt idx="711">
                  <c:v>5.57</c:v>
                </c:pt>
                <c:pt idx="712">
                  <c:v>5.55</c:v>
                </c:pt>
                <c:pt idx="713">
                  <c:v>5.63</c:v>
                </c:pt>
                <c:pt idx="714">
                  <c:v>5.57</c:v>
                </c:pt>
                <c:pt idx="715">
                  <c:v>5.55</c:v>
                </c:pt>
                <c:pt idx="716">
                  <c:v>5.52</c:v>
                </c:pt>
                <c:pt idx="717">
                  <c:v>5.57</c:v>
                </c:pt>
                <c:pt idx="718">
                  <c:v>5.57</c:v>
                </c:pt>
                <c:pt idx="719">
                  <c:v>5.55</c:v>
                </c:pt>
                <c:pt idx="720">
                  <c:v>5.52</c:v>
                </c:pt>
                <c:pt idx="721">
                  <c:v>5.59</c:v>
                </c:pt>
                <c:pt idx="722">
                  <c:v>5.59</c:v>
                </c:pt>
                <c:pt idx="723">
                  <c:v>5.5600000000000005</c:v>
                </c:pt>
                <c:pt idx="724">
                  <c:v>5.55</c:v>
                </c:pt>
                <c:pt idx="725">
                  <c:v>5.5600000000000005</c:v>
                </c:pt>
                <c:pt idx="726">
                  <c:v>5.61</c:v>
                </c:pt>
                <c:pt idx="727">
                  <c:v>5.6</c:v>
                </c:pt>
                <c:pt idx="728">
                  <c:v>5.58</c:v>
                </c:pt>
                <c:pt idx="729">
                  <c:v>5.58</c:v>
                </c:pt>
                <c:pt idx="730">
                  <c:v>5.66</c:v>
                </c:pt>
                <c:pt idx="731">
                  <c:v>5.61</c:v>
                </c:pt>
                <c:pt idx="732">
                  <c:v>5.6</c:v>
                </c:pt>
                <c:pt idx="733">
                  <c:v>5.57</c:v>
                </c:pt>
                <c:pt idx="734">
                  <c:v>5.52</c:v>
                </c:pt>
                <c:pt idx="735">
                  <c:v>5.61</c:v>
                </c:pt>
                <c:pt idx="736">
                  <c:v>5.62</c:v>
                </c:pt>
                <c:pt idx="737">
                  <c:v>5.61</c:v>
                </c:pt>
                <c:pt idx="738">
                  <c:v>5.59</c:v>
                </c:pt>
                <c:pt idx="739">
                  <c:v>5.68</c:v>
                </c:pt>
                <c:pt idx="740">
                  <c:v>5.66</c:v>
                </c:pt>
                <c:pt idx="741">
                  <c:v>5.66</c:v>
                </c:pt>
                <c:pt idx="742">
                  <c:v>5.65</c:v>
                </c:pt>
                <c:pt idx="743">
                  <c:v>5.7</c:v>
                </c:pt>
                <c:pt idx="744">
                  <c:v>5.68</c:v>
                </c:pt>
                <c:pt idx="745">
                  <c:v>5.68</c:v>
                </c:pt>
                <c:pt idx="746">
                  <c:v>5.64</c:v>
                </c:pt>
                <c:pt idx="747">
                  <c:v>5.71</c:v>
                </c:pt>
                <c:pt idx="748">
                  <c:v>5.68</c:v>
                </c:pt>
                <c:pt idx="749">
                  <c:v>5.67</c:v>
                </c:pt>
                <c:pt idx="750">
                  <c:v>5.64</c:v>
                </c:pt>
                <c:pt idx="751">
                  <c:v>5.61</c:v>
                </c:pt>
                <c:pt idx="752">
                  <c:v>5.68</c:v>
                </c:pt>
                <c:pt idx="753">
                  <c:v>5.67</c:v>
                </c:pt>
                <c:pt idx="754">
                  <c:v>5.63</c:v>
                </c:pt>
                <c:pt idx="755">
                  <c:v>5.61</c:v>
                </c:pt>
                <c:pt idx="756">
                  <c:v>5.68</c:v>
                </c:pt>
                <c:pt idx="757">
                  <c:v>5.66</c:v>
                </c:pt>
                <c:pt idx="758">
                  <c:v>5.65</c:v>
                </c:pt>
                <c:pt idx="759">
                  <c:v>5.63</c:v>
                </c:pt>
                <c:pt idx="760">
                  <c:v>5.68</c:v>
                </c:pt>
                <c:pt idx="761">
                  <c:v>5.66</c:v>
                </c:pt>
                <c:pt idx="762">
                  <c:v>5.64</c:v>
                </c:pt>
                <c:pt idx="763">
                  <c:v>5.63</c:v>
                </c:pt>
                <c:pt idx="764">
                  <c:v>5.61</c:v>
                </c:pt>
                <c:pt idx="765">
                  <c:v>5.67</c:v>
                </c:pt>
                <c:pt idx="766">
                  <c:v>5.68</c:v>
                </c:pt>
                <c:pt idx="767">
                  <c:v>5.65</c:v>
                </c:pt>
                <c:pt idx="768">
                  <c:v>5.63</c:v>
                </c:pt>
                <c:pt idx="769">
                  <c:v>5.67</c:v>
                </c:pt>
                <c:pt idx="770">
                  <c:v>5.63</c:v>
                </c:pt>
                <c:pt idx="771">
                  <c:v>5.58</c:v>
                </c:pt>
                <c:pt idx="772">
                  <c:v>5.57</c:v>
                </c:pt>
                <c:pt idx="773">
                  <c:v>5.57</c:v>
                </c:pt>
                <c:pt idx="774">
                  <c:v>5.64</c:v>
                </c:pt>
                <c:pt idx="775">
                  <c:v>5.63</c:v>
                </c:pt>
                <c:pt idx="776">
                  <c:v>5.58</c:v>
                </c:pt>
                <c:pt idx="777">
                  <c:v>5.55</c:v>
                </c:pt>
                <c:pt idx="778">
                  <c:v>5.64</c:v>
                </c:pt>
                <c:pt idx="779">
                  <c:v>5.59</c:v>
                </c:pt>
                <c:pt idx="780">
                  <c:v>5.57</c:v>
                </c:pt>
                <c:pt idx="781">
                  <c:v>5.57</c:v>
                </c:pt>
                <c:pt idx="782">
                  <c:v>5.6</c:v>
                </c:pt>
                <c:pt idx="783">
                  <c:v>5.58</c:v>
                </c:pt>
                <c:pt idx="784">
                  <c:v>5.5600000000000005</c:v>
                </c:pt>
                <c:pt idx="785">
                  <c:v>5.41</c:v>
                </c:pt>
                <c:pt idx="786">
                  <c:v>5.37</c:v>
                </c:pt>
                <c:pt idx="787">
                  <c:v>5.48</c:v>
                </c:pt>
                <c:pt idx="788">
                  <c:v>5.47</c:v>
                </c:pt>
                <c:pt idx="789">
                  <c:v>5.51</c:v>
                </c:pt>
                <c:pt idx="790">
                  <c:v>5.47</c:v>
                </c:pt>
                <c:pt idx="791">
                  <c:v>5.57</c:v>
                </c:pt>
                <c:pt idx="792">
                  <c:v>5.54</c:v>
                </c:pt>
                <c:pt idx="793">
                  <c:v>5.49</c:v>
                </c:pt>
                <c:pt idx="794">
                  <c:v>5.47</c:v>
                </c:pt>
                <c:pt idx="795">
                  <c:v>5.49</c:v>
                </c:pt>
                <c:pt idx="796">
                  <c:v>5.49</c:v>
                </c:pt>
                <c:pt idx="797">
                  <c:v>5.45</c:v>
                </c:pt>
                <c:pt idx="798">
                  <c:v>5.46</c:v>
                </c:pt>
                <c:pt idx="799">
                  <c:v>5.54</c:v>
                </c:pt>
                <c:pt idx="800">
                  <c:v>5.54</c:v>
                </c:pt>
                <c:pt idx="801">
                  <c:v>5.54</c:v>
                </c:pt>
                <c:pt idx="802">
                  <c:v>5.5600000000000005</c:v>
                </c:pt>
                <c:pt idx="803">
                  <c:v>5.52</c:v>
                </c:pt>
                <c:pt idx="804">
                  <c:v>5.68</c:v>
                </c:pt>
                <c:pt idx="805">
                  <c:v>5.66</c:v>
                </c:pt>
                <c:pt idx="806">
                  <c:v>5.6</c:v>
                </c:pt>
                <c:pt idx="807">
                  <c:v>5.67</c:v>
                </c:pt>
                <c:pt idx="808">
                  <c:v>5.71</c:v>
                </c:pt>
                <c:pt idx="809">
                  <c:v>5.7</c:v>
                </c:pt>
                <c:pt idx="810">
                  <c:v>5.67</c:v>
                </c:pt>
                <c:pt idx="811">
                  <c:v>5.65</c:v>
                </c:pt>
                <c:pt idx="812">
                  <c:v>5.61</c:v>
                </c:pt>
                <c:pt idx="813">
                  <c:v>5.68</c:v>
                </c:pt>
                <c:pt idx="814">
                  <c:v>5.68</c:v>
                </c:pt>
                <c:pt idx="815">
                  <c:v>5.62</c:v>
                </c:pt>
                <c:pt idx="816">
                  <c:v>5.61</c:v>
                </c:pt>
                <c:pt idx="817">
                  <c:v>5.68</c:v>
                </c:pt>
                <c:pt idx="818">
                  <c:v>5.68</c:v>
                </c:pt>
                <c:pt idx="819">
                  <c:v>5.64</c:v>
                </c:pt>
                <c:pt idx="820">
                  <c:v>5.65</c:v>
                </c:pt>
                <c:pt idx="821">
                  <c:v>5.64</c:v>
                </c:pt>
                <c:pt idx="822">
                  <c:v>5.67</c:v>
                </c:pt>
                <c:pt idx="823">
                  <c:v>5.62</c:v>
                </c:pt>
                <c:pt idx="824">
                  <c:v>5.62</c:v>
                </c:pt>
                <c:pt idx="825">
                  <c:v>5.64</c:v>
                </c:pt>
                <c:pt idx="826">
                  <c:v>5.74</c:v>
                </c:pt>
                <c:pt idx="827">
                  <c:v>5.72</c:v>
                </c:pt>
                <c:pt idx="828">
                  <c:v>5.7</c:v>
                </c:pt>
                <c:pt idx="829">
                  <c:v>5.6899999999999995</c:v>
                </c:pt>
                <c:pt idx="830">
                  <c:v>5.75</c:v>
                </c:pt>
                <c:pt idx="831">
                  <c:v>5.72</c:v>
                </c:pt>
                <c:pt idx="832">
                  <c:v>5.7</c:v>
                </c:pt>
                <c:pt idx="833">
                  <c:v>5.71</c:v>
                </c:pt>
                <c:pt idx="834">
                  <c:v>5.68</c:v>
                </c:pt>
                <c:pt idx="835">
                  <c:v>5.6899999999999995</c:v>
                </c:pt>
                <c:pt idx="836">
                  <c:v>5.65</c:v>
                </c:pt>
                <c:pt idx="837">
                  <c:v>5.52</c:v>
                </c:pt>
                <c:pt idx="838">
                  <c:v>5.44</c:v>
                </c:pt>
                <c:pt idx="839">
                  <c:v>5.49</c:v>
                </c:pt>
                <c:pt idx="840">
                  <c:v>5.44</c:v>
                </c:pt>
                <c:pt idx="841">
                  <c:v>5.42</c:v>
                </c:pt>
                <c:pt idx="842">
                  <c:v>5.45</c:v>
                </c:pt>
                <c:pt idx="843">
                  <c:v>5.52</c:v>
                </c:pt>
                <c:pt idx="844">
                  <c:v>5.55</c:v>
                </c:pt>
                <c:pt idx="845">
                  <c:v>5.51</c:v>
                </c:pt>
                <c:pt idx="846">
                  <c:v>5.55</c:v>
                </c:pt>
                <c:pt idx="847">
                  <c:v>5.52</c:v>
                </c:pt>
                <c:pt idx="848">
                  <c:v>5.51</c:v>
                </c:pt>
                <c:pt idx="849">
                  <c:v>5.5</c:v>
                </c:pt>
                <c:pt idx="850">
                  <c:v>5.55</c:v>
                </c:pt>
                <c:pt idx="851">
                  <c:v>5.51</c:v>
                </c:pt>
                <c:pt idx="852">
                  <c:v>5.55</c:v>
                </c:pt>
                <c:pt idx="853">
                  <c:v>5.53</c:v>
                </c:pt>
                <c:pt idx="854">
                  <c:v>5.55</c:v>
                </c:pt>
                <c:pt idx="855">
                  <c:v>5.54</c:v>
                </c:pt>
                <c:pt idx="856">
                  <c:v>5.5</c:v>
                </c:pt>
                <c:pt idx="857">
                  <c:v>5.5600000000000005</c:v>
                </c:pt>
                <c:pt idx="858">
                  <c:v>5.55</c:v>
                </c:pt>
                <c:pt idx="859">
                  <c:v>5.51</c:v>
                </c:pt>
                <c:pt idx="860">
                  <c:v>5.52</c:v>
                </c:pt>
                <c:pt idx="861">
                  <c:v>5.52</c:v>
                </c:pt>
                <c:pt idx="862">
                  <c:v>5.53</c:v>
                </c:pt>
                <c:pt idx="863">
                  <c:v>5.52</c:v>
                </c:pt>
                <c:pt idx="864">
                  <c:v>5.47</c:v>
                </c:pt>
                <c:pt idx="865">
                  <c:v>5.55</c:v>
                </c:pt>
                <c:pt idx="866">
                  <c:v>5.53</c:v>
                </c:pt>
                <c:pt idx="867">
                  <c:v>5.55</c:v>
                </c:pt>
                <c:pt idx="868">
                  <c:v>5.54</c:v>
                </c:pt>
                <c:pt idx="869">
                  <c:v>5.57</c:v>
                </c:pt>
                <c:pt idx="870">
                  <c:v>5.58</c:v>
                </c:pt>
                <c:pt idx="871">
                  <c:v>5.55</c:v>
                </c:pt>
                <c:pt idx="872">
                  <c:v>5.53</c:v>
                </c:pt>
                <c:pt idx="873">
                  <c:v>5.51</c:v>
                </c:pt>
                <c:pt idx="874">
                  <c:v>5.6</c:v>
                </c:pt>
                <c:pt idx="875">
                  <c:v>5.6</c:v>
                </c:pt>
                <c:pt idx="876">
                  <c:v>5.5600000000000005</c:v>
                </c:pt>
                <c:pt idx="877">
                  <c:v>5.59</c:v>
                </c:pt>
                <c:pt idx="878">
                  <c:v>5.66</c:v>
                </c:pt>
                <c:pt idx="879">
                  <c:v>5.77</c:v>
                </c:pt>
                <c:pt idx="880">
                  <c:v>5.85</c:v>
                </c:pt>
                <c:pt idx="881">
                  <c:v>5.88</c:v>
                </c:pt>
                <c:pt idx="882">
                  <c:v>5.92</c:v>
                </c:pt>
                <c:pt idx="883">
                  <c:v>5.93</c:v>
                </c:pt>
                <c:pt idx="884">
                  <c:v>6</c:v>
                </c:pt>
                <c:pt idx="885">
                  <c:v>5.98</c:v>
                </c:pt>
                <c:pt idx="886">
                  <c:v>5.89</c:v>
                </c:pt>
                <c:pt idx="887">
                  <c:v>5.96</c:v>
                </c:pt>
                <c:pt idx="888">
                  <c:v>5.95</c:v>
                </c:pt>
                <c:pt idx="889">
                  <c:v>5.96</c:v>
                </c:pt>
                <c:pt idx="890">
                  <c:v>5.96</c:v>
                </c:pt>
                <c:pt idx="891">
                  <c:v>6.03</c:v>
                </c:pt>
                <c:pt idx="892">
                  <c:v>5.98</c:v>
                </c:pt>
                <c:pt idx="893">
                  <c:v>5.98</c:v>
                </c:pt>
                <c:pt idx="894">
                  <c:v>5.9399999999999995</c:v>
                </c:pt>
                <c:pt idx="895">
                  <c:v>6.03</c:v>
                </c:pt>
                <c:pt idx="896">
                  <c:v>6.08</c:v>
                </c:pt>
                <c:pt idx="897">
                  <c:v>6.05</c:v>
                </c:pt>
                <c:pt idx="898">
                  <c:v>6.01</c:v>
                </c:pt>
                <c:pt idx="899">
                  <c:v>6</c:v>
                </c:pt>
                <c:pt idx="900">
                  <c:v>6.04</c:v>
                </c:pt>
                <c:pt idx="901">
                  <c:v>5.99</c:v>
                </c:pt>
                <c:pt idx="902">
                  <c:v>5.97</c:v>
                </c:pt>
                <c:pt idx="903">
                  <c:v>5.96</c:v>
                </c:pt>
                <c:pt idx="904">
                  <c:v>6.05</c:v>
                </c:pt>
                <c:pt idx="905">
                  <c:v>6.04</c:v>
                </c:pt>
                <c:pt idx="906">
                  <c:v>6</c:v>
                </c:pt>
                <c:pt idx="907">
                  <c:v>5.98</c:v>
                </c:pt>
                <c:pt idx="908">
                  <c:v>6.01</c:v>
                </c:pt>
                <c:pt idx="909">
                  <c:v>6</c:v>
                </c:pt>
                <c:pt idx="910">
                  <c:v>6</c:v>
                </c:pt>
                <c:pt idx="911">
                  <c:v>5.98</c:v>
                </c:pt>
                <c:pt idx="912">
                  <c:v>6.01</c:v>
                </c:pt>
                <c:pt idx="913">
                  <c:v>6.07</c:v>
                </c:pt>
                <c:pt idx="914">
                  <c:v>6.05</c:v>
                </c:pt>
                <c:pt idx="915">
                  <c:v>6.01</c:v>
                </c:pt>
                <c:pt idx="916">
                  <c:v>6</c:v>
                </c:pt>
                <c:pt idx="917">
                  <c:v>6.05</c:v>
                </c:pt>
                <c:pt idx="918">
                  <c:v>6.01</c:v>
                </c:pt>
                <c:pt idx="919">
                  <c:v>6.01</c:v>
                </c:pt>
                <c:pt idx="920">
                  <c:v>5.96</c:v>
                </c:pt>
                <c:pt idx="921">
                  <c:v>6</c:v>
                </c:pt>
                <c:pt idx="922">
                  <c:v>5.97</c:v>
                </c:pt>
                <c:pt idx="923">
                  <c:v>5.97</c:v>
                </c:pt>
                <c:pt idx="924">
                  <c:v>5.97</c:v>
                </c:pt>
                <c:pt idx="925">
                  <c:v>5.96</c:v>
                </c:pt>
                <c:pt idx="926">
                  <c:v>6.02</c:v>
                </c:pt>
                <c:pt idx="927">
                  <c:v>5.97</c:v>
                </c:pt>
                <c:pt idx="928">
                  <c:v>5.99</c:v>
                </c:pt>
                <c:pt idx="929">
                  <c:v>5.99</c:v>
                </c:pt>
                <c:pt idx="930">
                  <c:v>6.02</c:v>
                </c:pt>
                <c:pt idx="931">
                  <c:v>6.03</c:v>
                </c:pt>
                <c:pt idx="932">
                  <c:v>6.01</c:v>
                </c:pt>
                <c:pt idx="933">
                  <c:v>5.98</c:v>
                </c:pt>
                <c:pt idx="934">
                  <c:v>6.04</c:v>
                </c:pt>
                <c:pt idx="935">
                  <c:v>6.03</c:v>
                </c:pt>
                <c:pt idx="936">
                  <c:v>6.01</c:v>
                </c:pt>
                <c:pt idx="937">
                  <c:v>6.02</c:v>
                </c:pt>
                <c:pt idx="938">
                  <c:v>5.98</c:v>
                </c:pt>
                <c:pt idx="939">
                  <c:v>6.03</c:v>
                </c:pt>
                <c:pt idx="940">
                  <c:v>6.05</c:v>
                </c:pt>
                <c:pt idx="941">
                  <c:v>6.07</c:v>
                </c:pt>
                <c:pt idx="942">
                  <c:v>6.07</c:v>
                </c:pt>
                <c:pt idx="943">
                  <c:v>6.17</c:v>
                </c:pt>
                <c:pt idx="944">
                  <c:v>6.14</c:v>
                </c:pt>
                <c:pt idx="945">
                  <c:v>6.12</c:v>
                </c:pt>
                <c:pt idx="946">
                  <c:v>6.11</c:v>
                </c:pt>
                <c:pt idx="947">
                  <c:v>6.15</c:v>
                </c:pt>
                <c:pt idx="948">
                  <c:v>6.13</c:v>
                </c:pt>
                <c:pt idx="949">
                  <c:v>6.12</c:v>
                </c:pt>
                <c:pt idx="950">
                  <c:v>6.1</c:v>
                </c:pt>
                <c:pt idx="951">
                  <c:v>6.08</c:v>
                </c:pt>
                <c:pt idx="952">
                  <c:v>6.1</c:v>
                </c:pt>
                <c:pt idx="953">
                  <c:v>6.1</c:v>
                </c:pt>
                <c:pt idx="954">
                  <c:v>6.08</c:v>
                </c:pt>
                <c:pt idx="955">
                  <c:v>6.06</c:v>
                </c:pt>
                <c:pt idx="956">
                  <c:v>6.11</c:v>
                </c:pt>
                <c:pt idx="957">
                  <c:v>6.11</c:v>
                </c:pt>
                <c:pt idx="958">
                  <c:v>6.1</c:v>
                </c:pt>
                <c:pt idx="959">
                  <c:v>6.07</c:v>
                </c:pt>
                <c:pt idx="960">
                  <c:v>6.09</c:v>
                </c:pt>
                <c:pt idx="961">
                  <c:v>6.08</c:v>
                </c:pt>
                <c:pt idx="962">
                  <c:v>6.08</c:v>
                </c:pt>
                <c:pt idx="963">
                  <c:v>6.04</c:v>
                </c:pt>
                <c:pt idx="964">
                  <c:v>6.01</c:v>
                </c:pt>
                <c:pt idx="965">
                  <c:v>6.05</c:v>
                </c:pt>
                <c:pt idx="966">
                  <c:v>6.04</c:v>
                </c:pt>
                <c:pt idx="967">
                  <c:v>6.02</c:v>
                </c:pt>
                <c:pt idx="968">
                  <c:v>6.03</c:v>
                </c:pt>
                <c:pt idx="969">
                  <c:v>6.08</c:v>
                </c:pt>
                <c:pt idx="970">
                  <c:v>6.05</c:v>
                </c:pt>
                <c:pt idx="971">
                  <c:v>6.05</c:v>
                </c:pt>
                <c:pt idx="972">
                  <c:v>6.01</c:v>
                </c:pt>
                <c:pt idx="973">
                  <c:v>6</c:v>
                </c:pt>
                <c:pt idx="974">
                  <c:v>6.05</c:v>
                </c:pt>
                <c:pt idx="975">
                  <c:v>6.06</c:v>
                </c:pt>
                <c:pt idx="976">
                  <c:v>6.05</c:v>
                </c:pt>
                <c:pt idx="977">
                  <c:v>6.03</c:v>
                </c:pt>
                <c:pt idx="978">
                  <c:v>6.09</c:v>
                </c:pt>
                <c:pt idx="979">
                  <c:v>6.07</c:v>
                </c:pt>
                <c:pt idx="980">
                  <c:v>6.05</c:v>
                </c:pt>
                <c:pt idx="981">
                  <c:v>6.01</c:v>
                </c:pt>
                <c:pt idx="982">
                  <c:v>6.08</c:v>
                </c:pt>
                <c:pt idx="983">
                  <c:v>6.07</c:v>
                </c:pt>
                <c:pt idx="984">
                  <c:v>6.03</c:v>
                </c:pt>
                <c:pt idx="985">
                  <c:v>6</c:v>
                </c:pt>
                <c:pt idx="986">
                  <c:v>5.97</c:v>
                </c:pt>
                <c:pt idx="987">
                  <c:v>5.98</c:v>
                </c:pt>
                <c:pt idx="988">
                  <c:v>5.99</c:v>
                </c:pt>
                <c:pt idx="989">
                  <c:v>5.9399999999999995</c:v>
                </c:pt>
                <c:pt idx="990">
                  <c:v>5.89</c:v>
                </c:pt>
                <c:pt idx="991">
                  <c:v>5.9</c:v>
                </c:pt>
                <c:pt idx="992">
                  <c:v>5.92</c:v>
                </c:pt>
                <c:pt idx="993">
                  <c:v>5.93</c:v>
                </c:pt>
                <c:pt idx="994">
                  <c:v>5.91</c:v>
                </c:pt>
                <c:pt idx="995">
                  <c:v>5.96</c:v>
                </c:pt>
                <c:pt idx="996">
                  <c:v>5.9399999999999995</c:v>
                </c:pt>
                <c:pt idx="997">
                  <c:v>5.96</c:v>
                </c:pt>
                <c:pt idx="998">
                  <c:v>5.91</c:v>
                </c:pt>
                <c:pt idx="999">
                  <c:v>5.98</c:v>
                </c:pt>
                <c:pt idx="1000">
                  <c:v>5.93</c:v>
                </c:pt>
                <c:pt idx="1001">
                  <c:v>5.93</c:v>
                </c:pt>
                <c:pt idx="1002">
                  <c:v>5.84</c:v>
                </c:pt>
                <c:pt idx="1003">
                  <c:v>5.82</c:v>
                </c:pt>
                <c:pt idx="1004">
                  <c:v>5.88</c:v>
                </c:pt>
                <c:pt idx="1005">
                  <c:v>5.91</c:v>
                </c:pt>
                <c:pt idx="1006">
                  <c:v>5.93</c:v>
                </c:pt>
                <c:pt idx="1007">
                  <c:v>5.88</c:v>
                </c:pt>
                <c:pt idx="1008">
                  <c:v>5.9399999999999995</c:v>
                </c:pt>
                <c:pt idx="1009">
                  <c:v>5.85</c:v>
                </c:pt>
                <c:pt idx="1010">
                  <c:v>5.83</c:v>
                </c:pt>
                <c:pt idx="1011">
                  <c:v>5.78</c:v>
                </c:pt>
                <c:pt idx="1012">
                  <c:v>5.73</c:v>
                </c:pt>
                <c:pt idx="1013">
                  <c:v>5.75</c:v>
                </c:pt>
                <c:pt idx="1014">
                  <c:v>5.79</c:v>
                </c:pt>
                <c:pt idx="1015">
                  <c:v>5.74</c:v>
                </c:pt>
                <c:pt idx="1016">
                  <c:v>5.73</c:v>
                </c:pt>
                <c:pt idx="1017">
                  <c:v>5.75</c:v>
                </c:pt>
                <c:pt idx="1018">
                  <c:v>5.79</c:v>
                </c:pt>
                <c:pt idx="1019">
                  <c:v>5.73</c:v>
                </c:pt>
                <c:pt idx="1020">
                  <c:v>5.73</c:v>
                </c:pt>
                <c:pt idx="1021">
                  <c:v>5.77</c:v>
                </c:pt>
                <c:pt idx="1022">
                  <c:v>5.77</c:v>
                </c:pt>
                <c:pt idx="1023">
                  <c:v>5.8</c:v>
                </c:pt>
                <c:pt idx="1024">
                  <c:v>5.79</c:v>
                </c:pt>
                <c:pt idx="1025">
                  <c:v>5.75</c:v>
                </c:pt>
                <c:pt idx="1026">
                  <c:v>5.77</c:v>
                </c:pt>
                <c:pt idx="1027">
                  <c:v>5.82</c:v>
                </c:pt>
                <c:pt idx="1028">
                  <c:v>5.78</c:v>
                </c:pt>
                <c:pt idx="1029">
                  <c:v>5.79</c:v>
                </c:pt>
                <c:pt idx="1030">
                  <c:v>5.82</c:v>
                </c:pt>
                <c:pt idx="1031">
                  <c:v>5.84</c:v>
                </c:pt>
                <c:pt idx="1032">
                  <c:v>5.84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034-4942-B8C9-424A7B84B45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11447040"/>
        <c:axId val="111460736"/>
      </c:lineChart>
      <c:dateAx>
        <c:axId val="111447040"/>
        <c:scaling>
          <c:orientation val="minMax"/>
        </c:scaling>
        <c:delete val="0"/>
        <c:axPos val="b"/>
        <c:numFmt formatCode="m/d/yyyy" sourceLinked="0"/>
        <c:majorTickMark val="none"/>
        <c:minorTickMark val="none"/>
        <c:tickLblPos val="nextTo"/>
        <c:crossAx val="111460736"/>
        <c:crosses val="autoZero"/>
        <c:auto val="1"/>
        <c:lblOffset val="100"/>
        <c:baseTimeUnit val="days"/>
      </c:dateAx>
      <c:valAx>
        <c:axId val="111460736"/>
        <c:scaling>
          <c:orientation val="minMax"/>
          <c:max val="8"/>
          <c:min val="1"/>
        </c:scaling>
        <c:delete val="0"/>
        <c:axPos val="l"/>
        <c:majorGridlines>
          <c:spPr>
            <a:ln>
              <a:solidFill>
                <a:srgbClr val="D6D9E1"/>
              </a:solidFill>
              <a:prstDash val="dash"/>
            </a:ln>
          </c:spPr>
        </c:majorGridlines>
        <c:numFmt formatCode="General" sourceLinked="1"/>
        <c:majorTickMark val="none"/>
        <c:minorTickMark val="none"/>
        <c:tickLblPos val="nextTo"/>
        <c:crossAx val="111447040"/>
        <c:crosses val="autoZero"/>
        <c:crossBetween val="between"/>
      </c:valAx>
    </c:plotArea>
    <c:legend>
      <c:legendPos val="b"/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0.27057</cdr:x>
      <cdr:y>0.09117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1295DE79-DCA8-4E4F-9397-857BB0AF879A}"/>
            </a:ext>
          </a:extLst>
        </cdr:cNvPr>
        <cdr:cNvSpPr txBox="1"/>
      </cdr:nvSpPr>
      <cdr:spPr>
        <a:xfrm xmlns:a="http://schemas.openxmlformats.org/drawingml/2006/main">
          <a:off x="-549695" y="-1448148"/>
          <a:ext cx="2163524" cy="2684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lIns="0" tIns="0" rIns="0" bIns="0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300" dirty="0">
              <a:solidFill>
                <a:schemeClr val="tx1"/>
              </a:solidFill>
            </a:rPr>
            <a:t>Trillions of dollars</a:t>
          </a:r>
        </a:p>
      </cdr:txBody>
    </cdr:sp>
  </cdr:relSizeAnchor>
  <cdr:relSizeAnchor xmlns:cdr="http://schemas.openxmlformats.org/drawingml/2006/chartDrawing">
    <cdr:from>
      <cdr:x>0.89977</cdr:x>
      <cdr:y>0</cdr:y>
    </cdr:from>
    <cdr:to>
      <cdr:x>1</cdr:x>
      <cdr:y>0.07094</cdr:y>
    </cdr:to>
    <cdr:sp macro="" textlink="">
      <cdr:nvSpPr>
        <cdr:cNvPr id="3" name="TextBox 1">
          <a:extLst xmlns:a="http://schemas.openxmlformats.org/drawingml/2006/main">
            <a:ext uri="{FF2B5EF4-FFF2-40B4-BE49-F238E27FC236}">
              <a16:creationId xmlns:a16="http://schemas.microsoft.com/office/drawing/2014/main" id="{1295DE79-DCA8-4E4F-9397-857BB0AF879A}"/>
            </a:ext>
          </a:extLst>
        </cdr:cNvPr>
        <cdr:cNvSpPr txBox="1"/>
      </cdr:nvSpPr>
      <cdr:spPr>
        <a:xfrm xmlns:a="http://schemas.openxmlformats.org/drawingml/2006/main">
          <a:off x="7194774" y="-1448148"/>
          <a:ext cx="801464" cy="20889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lIns="0" tIns="0" rIns="0" bIns="0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300" dirty="0">
              <a:solidFill>
                <a:schemeClr val="tx1"/>
              </a:solidFill>
            </a:rPr>
            <a:t>Percent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88409B-F782-40EB-8FF2-B73EF6C8523B}" type="datetimeFigureOut">
              <a:rPr lang="en-US" smtClean="0"/>
              <a:t>10/29/2019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E7BFB2-2DAC-4A1C-801B-725714371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0912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2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5433" y="1540126"/>
            <a:ext cx="5265631" cy="3777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0855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Speaker, 1 Moder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D1D33E6B-7A1C-438A-B63D-1319D00FA7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6063" y="433841"/>
            <a:ext cx="11176284" cy="63697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Slide Title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D2689C7-2800-4755-B45B-23FA256B500D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599232" y="4469620"/>
            <a:ext cx="10963115" cy="44499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FECE95FA-8A1C-45ED-B949-0F70397A26C7}"/>
              </a:ext>
            </a:extLst>
          </p:cNvPr>
          <p:cNvCxnSpPr>
            <a:cxnSpLocks/>
          </p:cNvCxnSpPr>
          <p:nvPr userDrawn="1"/>
        </p:nvCxnSpPr>
        <p:spPr>
          <a:xfrm>
            <a:off x="386055" y="1080077"/>
            <a:ext cx="11391815" cy="0"/>
          </a:xfrm>
          <a:prstGeom prst="line">
            <a:avLst/>
          </a:prstGeom>
          <a:ln w="3175">
            <a:solidFill>
              <a:srgbClr val="A0DA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F916A003-CF04-4CF2-B21E-C8D1B1E12FFD}"/>
              </a:ext>
            </a:extLst>
          </p:cNvPr>
          <p:cNvSpPr>
            <a:spLocks noGrp="1"/>
          </p:cNvSpPr>
          <p:nvPr>
            <p:ph sz="quarter" idx="52" hasCustomPrompt="1"/>
          </p:nvPr>
        </p:nvSpPr>
        <p:spPr>
          <a:xfrm>
            <a:off x="374379" y="3820490"/>
            <a:ext cx="1947631" cy="1938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sp>
        <p:nvSpPr>
          <p:cNvPr id="34" name="Picture Placeholder 11">
            <a:extLst>
              <a:ext uri="{FF2B5EF4-FFF2-40B4-BE49-F238E27FC236}">
                <a16:creationId xmlns:a16="http://schemas.microsoft.com/office/drawing/2014/main" id="{FD562CDD-AF85-4654-968F-725A9D15F722}"/>
              </a:ext>
            </a:extLst>
          </p:cNvPr>
          <p:cNvSpPr>
            <a:spLocks noGrp="1"/>
          </p:cNvSpPr>
          <p:nvPr>
            <p:ph type="pic" sz="quarter" idx="57"/>
          </p:nvPr>
        </p:nvSpPr>
        <p:spPr>
          <a:xfrm>
            <a:off x="599234" y="1624197"/>
            <a:ext cx="1497924" cy="1497924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39" name="Content Placeholder 3">
            <a:extLst>
              <a:ext uri="{FF2B5EF4-FFF2-40B4-BE49-F238E27FC236}">
                <a16:creationId xmlns:a16="http://schemas.microsoft.com/office/drawing/2014/main" id="{F916A003-CF04-4CF2-B21E-C8D1B1E12FFD}"/>
              </a:ext>
            </a:extLst>
          </p:cNvPr>
          <p:cNvSpPr>
            <a:spLocks noGrp="1"/>
          </p:cNvSpPr>
          <p:nvPr>
            <p:ph sz="quarter" idx="59" hasCustomPrompt="1"/>
          </p:nvPr>
        </p:nvSpPr>
        <p:spPr>
          <a:xfrm>
            <a:off x="5122427" y="3823203"/>
            <a:ext cx="1947631" cy="1938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sp>
        <p:nvSpPr>
          <p:cNvPr id="40" name="Picture Placeholder 11">
            <a:extLst>
              <a:ext uri="{FF2B5EF4-FFF2-40B4-BE49-F238E27FC236}">
                <a16:creationId xmlns:a16="http://schemas.microsoft.com/office/drawing/2014/main" id="{FD562CDD-AF85-4654-968F-725A9D15F722}"/>
              </a:ext>
            </a:extLst>
          </p:cNvPr>
          <p:cNvSpPr>
            <a:spLocks noGrp="1"/>
          </p:cNvSpPr>
          <p:nvPr>
            <p:ph type="pic" sz="quarter" idx="60"/>
          </p:nvPr>
        </p:nvSpPr>
        <p:spPr>
          <a:xfrm>
            <a:off x="5347282" y="1626910"/>
            <a:ext cx="1497924" cy="1497924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42" name="Content Placeholder 3">
            <a:extLst>
              <a:ext uri="{FF2B5EF4-FFF2-40B4-BE49-F238E27FC236}">
                <a16:creationId xmlns:a16="http://schemas.microsoft.com/office/drawing/2014/main" id="{F916A003-CF04-4CF2-B21E-C8D1B1E12FFD}"/>
              </a:ext>
            </a:extLst>
          </p:cNvPr>
          <p:cNvSpPr>
            <a:spLocks noGrp="1"/>
          </p:cNvSpPr>
          <p:nvPr>
            <p:ph sz="quarter" idx="62" hasCustomPrompt="1"/>
          </p:nvPr>
        </p:nvSpPr>
        <p:spPr>
          <a:xfrm>
            <a:off x="2748402" y="3813936"/>
            <a:ext cx="1947631" cy="1938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sp>
        <p:nvSpPr>
          <p:cNvPr id="43" name="Picture Placeholder 11">
            <a:extLst>
              <a:ext uri="{FF2B5EF4-FFF2-40B4-BE49-F238E27FC236}">
                <a16:creationId xmlns:a16="http://schemas.microsoft.com/office/drawing/2014/main" id="{FD562CDD-AF85-4654-968F-725A9D15F722}"/>
              </a:ext>
            </a:extLst>
          </p:cNvPr>
          <p:cNvSpPr>
            <a:spLocks noGrp="1"/>
          </p:cNvSpPr>
          <p:nvPr>
            <p:ph type="pic" sz="quarter" idx="63"/>
          </p:nvPr>
        </p:nvSpPr>
        <p:spPr>
          <a:xfrm>
            <a:off x="2973257" y="1617643"/>
            <a:ext cx="1497924" cy="1497924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F916A003-CF04-4CF2-B21E-C8D1B1E12FFD}"/>
              </a:ext>
            </a:extLst>
          </p:cNvPr>
          <p:cNvSpPr>
            <a:spLocks noGrp="1"/>
          </p:cNvSpPr>
          <p:nvPr>
            <p:ph sz="quarter" idx="65" hasCustomPrompt="1"/>
          </p:nvPr>
        </p:nvSpPr>
        <p:spPr>
          <a:xfrm>
            <a:off x="9839569" y="3808318"/>
            <a:ext cx="1947631" cy="1938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sp>
        <p:nvSpPr>
          <p:cNvPr id="46" name="Picture Placeholder 11">
            <a:extLst>
              <a:ext uri="{FF2B5EF4-FFF2-40B4-BE49-F238E27FC236}">
                <a16:creationId xmlns:a16="http://schemas.microsoft.com/office/drawing/2014/main" id="{FD562CDD-AF85-4654-968F-725A9D15F722}"/>
              </a:ext>
            </a:extLst>
          </p:cNvPr>
          <p:cNvSpPr>
            <a:spLocks noGrp="1"/>
          </p:cNvSpPr>
          <p:nvPr>
            <p:ph type="pic" sz="quarter" idx="66"/>
          </p:nvPr>
        </p:nvSpPr>
        <p:spPr>
          <a:xfrm>
            <a:off x="10064423" y="1626910"/>
            <a:ext cx="1497924" cy="1497924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F916A003-CF04-4CF2-B21E-C8D1B1E12FFD}"/>
              </a:ext>
            </a:extLst>
          </p:cNvPr>
          <p:cNvSpPr>
            <a:spLocks noGrp="1"/>
          </p:cNvSpPr>
          <p:nvPr>
            <p:ph sz="quarter" idx="68" hasCustomPrompt="1"/>
          </p:nvPr>
        </p:nvSpPr>
        <p:spPr>
          <a:xfrm>
            <a:off x="7495442" y="3813936"/>
            <a:ext cx="1947631" cy="1938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sp>
        <p:nvSpPr>
          <p:cNvPr id="49" name="Picture Placeholder 11">
            <a:extLst>
              <a:ext uri="{FF2B5EF4-FFF2-40B4-BE49-F238E27FC236}">
                <a16:creationId xmlns:a16="http://schemas.microsoft.com/office/drawing/2014/main" id="{FD562CDD-AF85-4654-968F-725A9D15F722}"/>
              </a:ext>
            </a:extLst>
          </p:cNvPr>
          <p:cNvSpPr>
            <a:spLocks noGrp="1"/>
          </p:cNvSpPr>
          <p:nvPr>
            <p:ph type="pic" sz="quarter" idx="69"/>
          </p:nvPr>
        </p:nvSpPr>
        <p:spPr>
          <a:xfrm>
            <a:off x="7690398" y="1617643"/>
            <a:ext cx="1497924" cy="1497924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F916A003-CF04-4CF2-B21E-C8D1B1E12FFD}"/>
              </a:ext>
            </a:extLst>
          </p:cNvPr>
          <p:cNvSpPr>
            <a:spLocks noGrp="1"/>
          </p:cNvSpPr>
          <p:nvPr>
            <p:ph sz="quarter" idx="71" hasCustomPrompt="1"/>
          </p:nvPr>
        </p:nvSpPr>
        <p:spPr>
          <a:xfrm>
            <a:off x="4856316" y="5581726"/>
            <a:ext cx="3205901" cy="2862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sp>
        <p:nvSpPr>
          <p:cNvPr id="54" name="Picture Placeholder 11">
            <a:extLst>
              <a:ext uri="{FF2B5EF4-FFF2-40B4-BE49-F238E27FC236}">
                <a16:creationId xmlns:a16="http://schemas.microsoft.com/office/drawing/2014/main" id="{FD562CDD-AF85-4654-968F-725A9D15F722}"/>
              </a:ext>
            </a:extLst>
          </p:cNvPr>
          <p:cNvSpPr>
            <a:spLocks noGrp="1"/>
          </p:cNvSpPr>
          <p:nvPr>
            <p:ph type="pic" sz="quarter" idx="72"/>
          </p:nvPr>
        </p:nvSpPr>
        <p:spPr>
          <a:xfrm>
            <a:off x="3133540" y="4760997"/>
            <a:ext cx="1497924" cy="1497924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56" name="Text Placeholder 55"/>
          <p:cNvSpPr>
            <a:spLocks noGrp="1"/>
          </p:cNvSpPr>
          <p:nvPr>
            <p:ph type="body" sz="quarter" idx="73" hasCustomPrompt="1"/>
          </p:nvPr>
        </p:nvSpPr>
        <p:spPr>
          <a:xfrm>
            <a:off x="374650" y="3263462"/>
            <a:ext cx="1947863" cy="60718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Main Speaker Name</a:t>
            </a:r>
          </a:p>
        </p:txBody>
      </p:sp>
      <p:sp>
        <p:nvSpPr>
          <p:cNvPr id="57" name="Text Placeholder 55"/>
          <p:cNvSpPr>
            <a:spLocks noGrp="1"/>
          </p:cNvSpPr>
          <p:nvPr>
            <p:ph type="body" sz="quarter" idx="74" hasCustomPrompt="1"/>
          </p:nvPr>
        </p:nvSpPr>
        <p:spPr>
          <a:xfrm>
            <a:off x="2748170" y="3263462"/>
            <a:ext cx="1947863" cy="60718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Main Speaker Name</a:t>
            </a:r>
          </a:p>
        </p:txBody>
      </p:sp>
      <p:sp>
        <p:nvSpPr>
          <p:cNvPr id="58" name="Text Placeholder 55"/>
          <p:cNvSpPr>
            <a:spLocks noGrp="1"/>
          </p:cNvSpPr>
          <p:nvPr>
            <p:ph type="body" sz="quarter" idx="75" hasCustomPrompt="1"/>
          </p:nvPr>
        </p:nvSpPr>
        <p:spPr>
          <a:xfrm>
            <a:off x="5121690" y="3263462"/>
            <a:ext cx="1947863" cy="60718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Main Speaker Name</a:t>
            </a:r>
          </a:p>
        </p:txBody>
      </p:sp>
      <p:sp>
        <p:nvSpPr>
          <p:cNvPr id="59" name="Text Placeholder 55"/>
          <p:cNvSpPr>
            <a:spLocks noGrp="1"/>
          </p:cNvSpPr>
          <p:nvPr>
            <p:ph type="body" sz="quarter" idx="76" hasCustomPrompt="1"/>
          </p:nvPr>
        </p:nvSpPr>
        <p:spPr>
          <a:xfrm>
            <a:off x="7495210" y="3263462"/>
            <a:ext cx="1947863" cy="60718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Main Speaker Name</a:t>
            </a:r>
          </a:p>
        </p:txBody>
      </p:sp>
      <p:sp>
        <p:nvSpPr>
          <p:cNvPr id="60" name="Text Placeholder 55"/>
          <p:cNvSpPr>
            <a:spLocks noGrp="1"/>
          </p:cNvSpPr>
          <p:nvPr>
            <p:ph type="body" sz="quarter" idx="77" hasCustomPrompt="1"/>
          </p:nvPr>
        </p:nvSpPr>
        <p:spPr>
          <a:xfrm>
            <a:off x="9830007" y="3263462"/>
            <a:ext cx="1947863" cy="60718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Main Speaker Name</a:t>
            </a:r>
          </a:p>
        </p:txBody>
      </p:sp>
      <p:sp>
        <p:nvSpPr>
          <p:cNvPr id="61" name="Text Placeholder 55"/>
          <p:cNvSpPr>
            <a:spLocks noGrp="1"/>
          </p:cNvSpPr>
          <p:nvPr>
            <p:ph type="body" sz="quarter" idx="78" hasCustomPrompt="1"/>
          </p:nvPr>
        </p:nvSpPr>
        <p:spPr>
          <a:xfrm>
            <a:off x="4856316" y="5235889"/>
            <a:ext cx="3205901" cy="402754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180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Moderator Name</a:t>
            </a: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9841" y="6045618"/>
            <a:ext cx="747237" cy="536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794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Speaker, 1 Moder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D1D33E6B-7A1C-438A-B63D-1319D00FA7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6063" y="433841"/>
            <a:ext cx="11176284" cy="63697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6" name="Picture Placeholder 11">
            <a:extLst>
              <a:ext uri="{FF2B5EF4-FFF2-40B4-BE49-F238E27FC236}">
                <a16:creationId xmlns:a16="http://schemas.microsoft.com/office/drawing/2014/main" id="{76669F85-C355-4D69-92BD-15366C1D55C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1252" y="1321031"/>
            <a:ext cx="969446" cy="969446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046C792C-3A07-40CB-AFA8-942F33DB28BD}"/>
              </a:ext>
            </a:extLst>
          </p:cNvPr>
          <p:cNvSpPr>
            <a:spLocks noGrp="1"/>
          </p:cNvSpPr>
          <p:nvPr>
            <p:ph type="pic" sz="quarter" idx="49"/>
          </p:nvPr>
        </p:nvSpPr>
        <p:spPr>
          <a:xfrm>
            <a:off x="571252" y="2496642"/>
            <a:ext cx="969446" cy="969446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8" name="Picture Placeholder 11">
            <a:extLst>
              <a:ext uri="{FF2B5EF4-FFF2-40B4-BE49-F238E27FC236}">
                <a16:creationId xmlns:a16="http://schemas.microsoft.com/office/drawing/2014/main" id="{EC14BC6B-9EFC-4A89-87A6-A7FA62FAA4FC}"/>
              </a:ext>
            </a:extLst>
          </p:cNvPr>
          <p:cNvSpPr>
            <a:spLocks noGrp="1"/>
          </p:cNvSpPr>
          <p:nvPr>
            <p:ph type="pic" sz="quarter" idx="52"/>
          </p:nvPr>
        </p:nvSpPr>
        <p:spPr>
          <a:xfrm>
            <a:off x="571252" y="3676133"/>
            <a:ext cx="969446" cy="969446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CCD01BA8-05D8-4DD2-8109-AE359BBFD9BE}"/>
              </a:ext>
            </a:extLst>
          </p:cNvPr>
          <p:cNvSpPr>
            <a:spLocks noGrp="1"/>
          </p:cNvSpPr>
          <p:nvPr>
            <p:ph type="pic" sz="quarter" idx="55"/>
          </p:nvPr>
        </p:nvSpPr>
        <p:spPr>
          <a:xfrm>
            <a:off x="5850803" y="1321031"/>
            <a:ext cx="969446" cy="969446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>
                <a:solidFill>
                  <a:schemeClr val="accent1"/>
                </a:solidFill>
              </a:defRPr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8145275B-B034-451A-BF8F-1A1D7F2A9BD9}"/>
              </a:ext>
            </a:extLst>
          </p:cNvPr>
          <p:cNvSpPr>
            <a:spLocks noGrp="1"/>
          </p:cNvSpPr>
          <p:nvPr>
            <p:ph type="pic" sz="quarter" idx="58"/>
          </p:nvPr>
        </p:nvSpPr>
        <p:spPr>
          <a:xfrm>
            <a:off x="5850803" y="2496642"/>
            <a:ext cx="969446" cy="969446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>
                <a:solidFill>
                  <a:schemeClr val="accent1"/>
                </a:solidFill>
              </a:defRPr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2760F218-609C-4EF0-B081-E5377F5C7E4A}"/>
              </a:ext>
            </a:extLst>
          </p:cNvPr>
          <p:cNvSpPr>
            <a:spLocks noGrp="1"/>
          </p:cNvSpPr>
          <p:nvPr>
            <p:ph type="pic" sz="quarter" idx="61"/>
          </p:nvPr>
        </p:nvSpPr>
        <p:spPr>
          <a:xfrm>
            <a:off x="5850803" y="3676133"/>
            <a:ext cx="969446" cy="969446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>
                <a:solidFill>
                  <a:schemeClr val="accent1"/>
                </a:solidFill>
              </a:defRPr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417E1BBB-39CA-4693-B949-BF361F1BFD2E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1682722" y="1882257"/>
            <a:ext cx="2512781" cy="1938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D7F95D73-3A5D-49DF-B07D-4F463C59C9B9}"/>
              </a:ext>
            </a:extLst>
          </p:cNvPr>
          <p:cNvSpPr>
            <a:spLocks noGrp="1"/>
          </p:cNvSpPr>
          <p:nvPr>
            <p:ph sz="quarter" idx="51" hasCustomPrompt="1"/>
          </p:nvPr>
        </p:nvSpPr>
        <p:spPr>
          <a:xfrm>
            <a:off x="1682722" y="3057877"/>
            <a:ext cx="2512781" cy="1938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7206685F-6100-40EE-861E-8A4798E5F704}"/>
              </a:ext>
            </a:extLst>
          </p:cNvPr>
          <p:cNvSpPr>
            <a:spLocks noGrp="1"/>
          </p:cNvSpPr>
          <p:nvPr>
            <p:ph sz="quarter" idx="54" hasCustomPrompt="1"/>
          </p:nvPr>
        </p:nvSpPr>
        <p:spPr>
          <a:xfrm>
            <a:off x="1682722" y="4237368"/>
            <a:ext cx="2512781" cy="1938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B92B07BE-17D6-485C-93A5-6DE8F7661FD9}"/>
              </a:ext>
            </a:extLst>
          </p:cNvPr>
          <p:cNvSpPr>
            <a:spLocks noGrp="1"/>
          </p:cNvSpPr>
          <p:nvPr>
            <p:ph sz="quarter" idx="57" hasCustomPrompt="1"/>
          </p:nvPr>
        </p:nvSpPr>
        <p:spPr>
          <a:xfrm>
            <a:off x="6988405" y="1882257"/>
            <a:ext cx="2512781" cy="1938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2EDED9E-9472-481B-90F9-0C5476D2BF22}"/>
              </a:ext>
            </a:extLst>
          </p:cNvPr>
          <p:cNvSpPr>
            <a:spLocks noGrp="1"/>
          </p:cNvSpPr>
          <p:nvPr>
            <p:ph sz="quarter" idx="60" hasCustomPrompt="1"/>
          </p:nvPr>
        </p:nvSpPr>
        <p:spPr>
          <a:xfrm>
            <a:off x="6988405" y="3057877"/>
            <a:ext cx="2512781" cy="1938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F1997D19-811A-436B-AF11-0AF92EB6946E}"/>
              </a:ext>
            </a:extLst>
          </p:cNvPr>
          <p:cNvSpPr>
            <a:spLocks noGrp="1"/>
          </p:cNvSpPr>
          <p:nvPr>
            <p:ph sz="quarter" idx="63" hasCustomPrompt="1"/>
          </p:nvPr>
        </p:nvSpPr>
        <p:spPr>
          <a:xfrm>
            <a:off x="6988405" y="4237368"/>
            <a:ext cx="2512781" cy="1938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73BBE9DB-259B-405D-BCB5-C0D2BC919855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3565835" y="5148400"/>
            <a:ext cx="969264" cy="969264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>
                <a:solidFill>
                  <a:schemeClr val="accent1"/>
                </a:solidFill>
              </a:defRPr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3D9AEBE8-CA39-4F5A-B8B3-86C8DD7E5D13}"/>
              </a:ext>
            </a:extLst>
          </p:cNvPr>
          <p:cNvSpPr>
            <a:spLocks noGrp="1"/>
          </p:cNvSpPr>
          <p:nvPr>
            <p:ph sz="quarter" idx="48" hasCustomPrompt="1"/>
          </p:nvPr>
        </p:nvSpPr>
        <p:spPr>
          <a:xfrm>
            <a:off x="4807607" y="5746933"/>
            <a:ext cx="2673691" cy="1938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E4811A7-6CE4-4FA8-9C21-4CBD74137B2E}"/>
              </a:ext>
            </a:extLst>
          </p:cNvPr>
          <p:cNvCxnSpPr>
            <a:cxnSpLocks/>
          </p:cNvCxnSpPr>
          <p:nvPr userDrawn="1"/>
        </p:nvCxnSpPr>
        <p:spPr>
          <a:xfrm flipH="1">
            <a:off x="386057" y="4892604"/>
            <a:ext cx="9372801" cy="439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ECE95FA-8A1C-45ED-B949-0F70397A26C7}"/>
              </a:ext>
            </a:extLst>
          </p:cNvPr>
          <p:cNvCxnSpPr>
            <a:cxnSpLocks/>
          </p:cNvCxnSpPr>
          <p:nvPr userDrawn="1"/>
        </p:nvCxnSpPr>
        <p:spPr>
          <a:xfrm>
            <a:off x="386055" y="1080077"/>
            <a:ext cx="11391815" cy="0"/>
          </a:xfrm>
          <a:prstGeom prst="line">
            <a:avLst/>
          </a:prstGeom>
          <a:ln w="3175">
            <a:solidFill>
              <a:srgbClr val="A0DA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 Placeholder 3"/>
          <p:cNvSpPr>
            <a:spLocks noGrp="1"/>
          </p:cNvSpPr>
          <p:nvPr>
            <p:ph type="body" sz="quarter" idx="56" hasCustomPrompt="1"/>
          </p:nvPr>
        </p:nvSpPr>
        <p:spPr>
          <a:xfrm>
            <a:off x="1682722" y="1541415"/>
            <a:ext cx="2672122" cy="390435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Main Speaker Name</a:t>
            </a:r>
          </a:p>
        </p:txBody>
      </p:sp>
      <p:sp>
        <p:nvSpPr>
          <p:cNvPr id="30" name="Text Placeholder 3"/>
          <p:cNvSpPr>
            <a:spLocks noGrp="1"/>
          </p:cNvSpPr>
          <p:nvPr>
            <p:ph type="body" sz="quarter" idx="64" hasCustomPrompt="1"/>
          </p:nvPr>
        </p:nvSpPr>
        <p:spPr>
          <a:xfrm>
            <a:off x="6988405" y="1541415"/>
            <a:ext cx="2672122" cy="390435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Main Speaker Name</a:t>
            </a:r>
          </a:p>
        </p:txBody>
      </p:sp>
      <p:sp>
        <p:nvSpPr>
          <p:cNvPr id="31" name="Text Placeholder 3"/>
          <p:cNvSpPr>
            <a:spLocks noGrp="1"/>
          </p:cNvSpPr>
          <p:nvPr>
            <p:ph type="body" sz="quarter" idx="65" hasCustomPrompt="1"/>
          </p:nvPr>
        </p:nvSpPr>
        <p:spPr>
          <a:xfrm>
            <a:off x="1682722" y="2730873"/>
            <a:ext cx="2672122" cy="390435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Main Speaker Name</a:t>
            </a:r>
          </a:p>
        </p:txBody>
      </p:sp>
      <p:sp>
        <p:nvSpPr>
          <p:cNvPr id="32" name="Text Placeholder 3"/>
          <p:cNvSpPr>
            <a:spLocks noGrp="1"/>
          </p:cNvSpPr>
          <p:nvPr>
            <p:ph type="body" sz="quarter" idx="66" hasCustomPrompt="1"/>
          </p:nvPr>
        </p:nvSpPr>
        <p:spPr>
          <a:xfrm>
            <a:off x="6988405" y="2730873"/>
            <a:ext cx="2672122" cy="390435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Main Speaker Name</a:t>
            </a:r>
          </a:p>
        </p:txBody>
      </p:sp>
      <p:sp>
        <p:nvSpPr>
          <p:cNvPr id="33" name="Text Placeholder 3"/>
          <p:cNvSpPr>
            <a:spLocks noGrp="1"/>
          </p:cNvSpPr>
          <p:nvPr>
            <p:ph type="body" sz="quarter" idx="67" hasCustomPrompt="1"/>
          </p:nvPr>
        </p:nvSpPr>
        <p:spPr>
          <a:xfrm>
            <a:off x="1682722" y="3916450"/>
            <a:ext cx="2672122" cy="390435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Main Speaker Name</a:t>
            </a:r>
          </a:p>
        </p:txBody>
      </p:sp>
      <p:sp>
        <p:nvSpPr>
          <p:cNvPr id="34" name="Text Placeholder 3"/>
          <p:cNvSpPr>
            <a:spLocks noGrp="1"/>
          </p:cNvSpPr>
          <p:nvPr>
            <p:ph type="body" sz="quarter" idx="68" hasCustomPrompt="1"/>
          </p:nvPr>
        </p:nvSpPr>
        <p:spPr>
          <a:xfrm>
            <a:off x="6988405" y="3916450"/>
            <a:ext cx="2672122" cy="390435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Main Speaker Name</a:t>
            </a:r>
          </a:p>
        </p:txBody>
      </p:sp>
      <p:sp>
        <p:nvSpPr>
          <p:cNvPr id="36" name="Text Placeholder 3"/>
          <p:cNvSpPr>
            <a:spLocks noGrp="1"/>
          </p:cNvSpPr>
          <p:nvPr>
            <p:ph type="body" sz="quarter" idx="70" hasCustomPrompt="1"/>
          </p:nvPr>
        </p:nvSpPr>
        <p:spPr>
          <a:xfrm>
            <a:off x="4809176" y="5437814"/>
            <a:ext cx="2672122" cy="390435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Moderator Name</a:t>
            </a:r>
          </a:p>
        </p:txBody>
      </p:sp>
      <p:pic>
        <p:nvPicPr>
          <p:cNvPr id="35" name="Picture 3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9841" y="6045618"/>
            <a:ext cx="747237" cy="536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4769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Speaker, 3 Moder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D1D33E6B-7A1C-438A-B63D-1319D00FA7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6063" y="433841"/>
            <a:ext cx="11176284" cy="63697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6" name="Picture Placeholder 11">
            <a:extLst>
              <a:ext uri="{FF2B5EF4-FFF2-40B4-BE49-F238E27FC236}">
                <a16:creationId xmlns:a16="http://schemas.microsoft.com/office/drawing/2014/main" id="{FF80CD21-FDE3-41CC-8243-31200FEF57D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6055" y="1797512"/>
            <a:ext cx="1119400" cy="11194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FA07E632-5376-4D41-AA0F-C693E65E9FBE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386055" y="4839855"/>
            <a:ext cx="1119400" cy="11194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anchor="t">
            <a:normAutofit/>
          </a:bodyPr>
          <a:lstStyle>
            <a:lvl1pPr marL="0" indent="0" algn="ctr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8" name="Picture Placeholder 11">
            <a:extLst>
              <a:ext uri="{FF2B5EF4-FFF2-40B4-BE49-F238E27FC236}">
                <a16:creationId xmlns:a16="http://schemas.microsoft.com/office/drawing/2014/main" id="{9B497949-68F6-4133-94B8-6DC04CEEEA11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4842492" y="3323786"/>
            <a:ext cx="1119400" cy="11194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D335EC71-0BD8-466D-8FE6-F789EE5280E6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4842492" y="4839855"/>
            <a:ext cx="1119400" cy="11194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4227DB97-B33A-4FDB-8DFC-8CF02555A520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4842498" y="1402961"/>
            <a:ext cx="3915455" cy="2769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Moderators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DC0FFF60-5228-47DD-B669-369842213A31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386063" y="1402961"/>
            <a:ext cx="3942877" cy="2769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Main Speakers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D5CD34AC-39A5-4BEF-B8FA-5CA0829057DA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1697277" y="2431172"/>
            <a:ext cx="2512781" cy="1938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0C9686C1-D4A6-4329-A7C1-3582328DAC34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1697277" y="3921356"/>
            <a:ext cx="2512781" cy="1938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79CAECE0-A42B-48E3-8AB7-ED16A163E95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1697277" y="5411080"/>
            <a:ext cx="2512781" cy="1938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0B83060B-447B-47AF-8651-090F9C69062D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6084263" y="2431172"/>
            <a:ext cx="2673691" cy="1938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AC314869-C824-45D4-8216-5495A40052AD}"/>
              </a:ext>
            </a:extLst>
          </p:cNvPr>
          <p:cNvSpPr>
            <a:spLocks noGrp="1"/>
          </p:cNvSpPr>
          <p:nvPr>
            <p:ph sz="quarter" idx="45" hasCustomPrompt="1"/>
          </p:nvPr>
        </p:nvSpPr>
        <p:spPr>
          <a:xfrm>
            <a:off x="6084263" y="3921356"/>
            <a:ext cx="2673691" cy="1938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F3BE62A4-45CA-48CC-B3ED-D03AAA86FD65}"/>
              </a:ext>
            </a:extLst>
          </p:cNvPr>
          <p:cNvSpPr>
            <a:spLocks noGrp="1"/>
          </p:cNvSpPr>
          <p:nvPr>
            <p:ph sz="quarter" idx="47" hasCustomPrompt="1"/>
          </p:nvPr>
        </p:nvSpPr>
        <p:spPr>
          <a:xfrm>
            <a:off x="6084263" y="5411080"/>
            <a:ext cx="2673691" cy="1938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sp>
        <p:nvSpPr>
          <p:cNvPr id="24" name="Picture Placeholder 11">
            <a:extLst>
              <a:ext uri="{FF2B5EF4-FFF2-40B4-BE49-F238E27FC236}">
                <a16:creationId xmlns:a16="http://schemas.microsoft.com/office/drawing/2014/main" id="{6F2B8898-B161-4BB8-B191-A7C8DA13A5C6}"/>
              </a:ext>
            </a:extLst>
          </p:cNvPr>
          <p:cNvSpPr>
            <a:spLocks noGrp="1"/>
          </p:cNvSpPr>
          <p:nvPr>
            <p:ph type="pic" sz="quarter" idx="48"/>
          </p:nvPr>
        </p:nvSpPr>
        <p:spPr>
          <a:xfrm>
            <a:off x="4842492" y="1797512"/>
            <a:ext cx="1119400" cy="11194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25" name="Picture Placeholder 11">
            <a:extLst>
              <a:ext uri="{FF2B5EF4-FFF2-40B4-BE49-F238E27FC236}">
                <a16:creationId xmlns:a16="http://schemas.microsoft.com/office/drawing/2014/main" id="{1EFF7BFA-4E51-455C-A7F6-E2E869152411}"/>
              </a:ext>
            </a:extLst>
          </p:cNvPr>
          <p:cNvSpPr>
            <a:spLocks noGrp="1"/>
          </p:cNvSpPr>
          <p:nvPr>
            <p:ph type="pic" sz="quarter" idx="49"/>
          </p:nvPr>
        </p:nvSpPr>
        <p:spPr>
          <a:xfrm>
            <a:off x="386055" y="3323786"/>
            <a:ext cx="1119400" cy="11194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A18194E-7C81-4DAE-9697-002127516575}"/>
              </a:ext>
            </a:extLst>
          </p:cNvPr>
          <p:cNvCxnSpPr/>
          <p:nvPr userDrawn="1"/>
        </p:nvCxnSpPr>
        <p:spPr>
          <a:xfrm>
            <a:off x="4585711" y="1797518"/>
            <a:ext cx="0" cy="4161743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FECE95FA-8A1C-45ED-B949-0F70397A26C7}"/>
              </a:ext>
            </a:extLst>
          </p:cNvPr>
          <p:cNvCxnSpPr>
            <a:cxnSpLocks/>
          </p:cNvCxnSpPr>
          <p:nvPr userDrawn="1"/>
        </p:nvCxnSpPr>
        <p:spPr>
          <a:xfrm>
            <a:off x="386055" y="1080077"/>
            <a:ext cx="11391815" cy="0"/>
          </a:xfrm>
          <a:prstGeom prst="line">
            <a:avLst/>
          </a:prstGeom>
          <a:ln w="3175">
            <a:solidFill>
              <a:srgbClr val="A0DA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 Placeholder 3"/>
          <p:cNvSpPr>
            <a:spLocks noGrp="1"/>
          </p:cNvSpPr>
          <p:nvPr>
            <p:ph type="body" sz="quarter" idx="56" hasCustomPrompt="1"/>
          </p:nvPr>
        </p:nvSpPr>
        <p:spPr>
          <a:xfrm>
            <a:off x="1709522" y="2095731"/>
            <a:ext cx="2672122" cy="390435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Main Speaker Name</a:t>
            </a:r>
          </a:p>
        </p:txBody>
      </p:sp>
      <p:sp>
        <p:nvSpPr>
          <p:cNvPr id="29" name="Text Placeholder 3"/>
          <p:cNvSpPr>
            <a:spLocks noGrp="1"/>
          </p:cNvSpPr>
          <p:nvPr>
            <p:ph type="body" sz="quarter" idx="64" hasCustomPrompt="1"/>
          </p:nvPr>
        </p:nvSpPr>
        <p:spPr>
          <a:xfrm>
            <a:off x="6081962" y="2095730"/>
            <a:ext cx="2672122" cy="390435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Main Speaker Name</a:t>
            </a:r>
          </a:p>
        </p:txBody>
      </p:sp>
      <p:sp>
        <p:nvSpPr>
          <p:cNvPr id="32" name="Text Placeholder 3"/>
          <p:cNvSpPr>
            <a:spLocks noGrp="1"/>
          </p:cNvSpPr>
          <p:nvPr>
            <p:ph type="body" sz="quarter" idx="65" hasCustomPrompt="1"/>
          </p:nvPr>
        </p:nvSpPr>
        <p:spPr>
          <a:xfrm>
            <a:off x="1697277" y="3611728"/>
            <a:ext cx="2672122" cy="390435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Main Speaker Name</a:t>
            </a:r>
          </a:p>
        </p:txBody>
      </p:sp>
      <p:sp>
        <p:nvSpPr>
          <p:cNvPr id="33" name="Text Placeholder 3"/>
          <p:cNvSpPr>
            <a:spLocks noGrp="1"/>
          </p:cNvSpPr>
          <p:nvPr>
            <p:ph type="body" sz="quarter" idx="66" hasCustomPrompt="1"/>
          </p:nvPr>
        </p:nvSpPr>
        <p:spPr>
          <a:xfrm>
            <a:off x="6069717" y="3611727"/>
            <a:ext cx="2672122" cy="390435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Main Speaker Name</a:t>
            </a:r>
          </a:p>
        </p:txBody>
      </p:sp>
      <p:sp>
        <p:nvSpPr>
          <p:cNvPr id="34" name="Text Placeholder 3"/>
          <p:cNvSpPr>
            <a:spLocks noGrp="1"/>
          </p:cNvSpPr>
          <p:nvPr>
            <p:ph type="body" sz="quarter" idx="67" hasCustomPrompt="1"/>
          </p:nvPr>
        </p:nvSpPr>
        <p:spPr>
          <a:xfrm>
            <a:off x="1697277" y="5102769"/>
            <a:ext cx="2672122" cy="390435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Main Speaker Name</a:t>
            </a:r>
          </a:p>
        </p:txBody>
      </p:sp>
      <p:sp>
        <p:nvSpPr>
          <p:cNvPr id="35" name="Text Placeholder 3"/>
          <p:cNvSpPr>
            <a:spLocks noGrp="1"/>
          </p:cNvSpPr>
          <p:nvPr>
            <p:ph type="body" sz="quarter" idx="68" hasCustomPrompt="1"/>
          </p:nvPr>
        </p:nvSpPr>
        <p:spPr>
          <a:xfrm>
            <a:off x="6069717" y="5102768"/>
            <a:ext cx="2672122" cy="390435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Main Speaker Name</a:t>
            </a:r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9841" y="6045618"/>
            <a:ext cx="747237" cy="536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922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D33E6B-7A1C-438A-B63D-1319D00FA7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6063" y="433841"/>
            <a:ext cx="11176284" cy="63697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1491CF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4" name="Text Placeholder 8">
            <a:extLst>
              <a:ext uri="{FF2B5EF4-FFF2-40B4-BE49-F238E27FC236}">
                <a16:creationId xmlns:a16="http://schemas.microsoft.com/office/drawing/2014/main" id="{7674F96A-CC65-411F-B905-E2CE66E65CC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85763" y="1231899"/>
            <a:ext cx="11176584" cy="451919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Clr>
                <a:schemeClr val="accent1"/>
              </a:buClr>
              <a:buFont typeface="Arial" panose="020B0604020202020204" pitchFamily="34" charset="0"/>
              <a:buChar char="•"/>
              <a:defRPr sz="20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>
              <a:buFont typeface="Roboto" panose="02000000000000000000" pitchFamily="2" charset="0"/>
              <a:buChar char="−"/>
              <a:defRPr sz="2000">
                <a:latin typeface="Roboto" panose="02000000000000000000" pitchFamily="2" charset="0"/>
              </a:defRPr>
            </a:lvl2pPr>
            <a:lvl3pPr marL="1143000" indent="-228600">
              <a:buFont typeface="Roboto" panose="02000000000000000000" pitchFamily="2" charset="0"/>
              <a:buChar char="−"/>
              <a:defRPr sz="2000">
                <a:latin typeface="Roboto" panose="02000000000000000000" pitchFamily="2" charset="0"/>
              </a:defRPr>
            </a:lvl3pPr>
            <a:lvl4pPr marL="1600200" indent="-228600">
              <a:buFont typeface="Roboto" panose="02000000000000000000" pitchFamily="2" charset="0"/>
              <a:buChar char="−"/>
              <a:defRPr sz="20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>
              <a:buFont typeface="Roboto" panose="02000000000000000000" pitchFamily="2" charset="0"/>
              <a:buChar char="−"/>
              <a:defRPr sz="2000">
                <a:latin typeface="Roboto" panose="02000000000000000000" pitchFamily="2" charset="0"/>
              </a:defRPr>
            </a:lvl5pPr>
          </a:lstStyle>
          <a:p>
            <a:pPr lvl="0"/>
            <a:r>
              <a:rPr lang="en-US" dirty="0"/>
              <a:t>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ECE95FA-8A1C-45ED-B949-0F70397A26C7}"/>
              </a:ext>
            </a:extLst>
          </p:cNvPr>
          <p:cNvCxnSpPr>
            <a:cxnSpLocks/>
          </p:cNvCxnSpPr>
          <p:nvPr userDrawn="1"/>
        </p:nvCxnSpPr>
        <p:spPr>
          <a:xfrm>
            <a:off x="386055" y="1080077"/>
            <a:ext cx="11391815" cy="0"/>
          </a:xfrm>
          <a:prstGeom prst="line">
            <a:avLst/>
          </a:prstGeom>
          <a:ln w="3175">
            <a:solidFill>
              <a:srgbClr val="A0DA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9841" y="6045618"/>
            <a:ext cx="747237" cy="536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133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D33E6B-7A1C-438A-B63D-1319D00FA7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6063" y="433841"/>
            <a:ext cx="11176284" cy="63697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Slide Title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FECE95FA-8A1C-45ED-B949-0F70397A26C7}"/>
              </a:ext>
            </a:extLst>
          </p:cNvPr>
          <p:cNvCxnSpPr>
            <a:cxnSpLocks/>
          </p:cNvCxnSpPr>
          <p:nvPr userDrawn="1"/>
        </p:nvCxnSpPr>
        <p:spPr>
          <a:xfrm>
            <a:off x="386055" y="1080077"/>
            <a:ext cx="11391815" cy="0"/>
          </a:xfrm>
          <a:prstGeom prst="line">
            <a:avLst/>
          </a:prstGeom>
          <a:ln w="3175">
            <a:solidFill>
              <a:srgbClr val="A0DA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27996A9F-D92F-4F41-B94C-659347B0C0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86055" y="1542360"/>
            <a:ext cx="5696693" cy="4298613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buClr>
                <a:schemeClr val="accent1"/>
              </a:buClr>
              <a:defRPr sz="1600"/>
            </a:lvl1pPr>
          </a:lstStyle>
          <a:p>
            <a:pPr>
              <a:lnSpc>
                <a:spcPct val="100000"/>
              </a:lnSpc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consectetur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adipiscing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elit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sed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do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eiusmod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tempor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incididunt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ut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labore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et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dolore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magna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aliqua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Ut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enim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ad minim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veniam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00000"/>
              </a:lnSpc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consectetur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adipiscing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elit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sed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do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eiusmod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tempor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incididunt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ut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labore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et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dolore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magna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aliqua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Ut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enim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ad minim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veniam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00000"/>
              </a:lnSpc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consectetur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adipiscing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elit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sed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do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eiusmod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tempor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incididunt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ut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labore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et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dolore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magna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aliqua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Ut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enim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ad minim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veniam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00000"/>
              </a:lnSpc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consectetur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adipiscing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elit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sed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do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eiusmod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tempor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incididunt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ut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labore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et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dolore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magna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aliqua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Ut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enim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ad minim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veniam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00000"/>
              </a:lnSpc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consectetur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adipiscing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elit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sed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do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eiusmod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tempor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incididunt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ut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labore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et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dolore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magna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aliqua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Ut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enim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ad minim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veniam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BFCD3A01-4B91-4162-A452-A43740C97141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1731927904"/>
              </p:ext>
            </p:extLst>
          </p:nvPr>
        </p:nvGraphicFramePr>
        <p:xfrm>
          <a:off x="7346731" y="2046392"/>
          <a:ext cx="4004441" cy="40004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10730A45-4832-40B7-870A-4C8578374496}"/>
              </a:ext>
            </a:extLst>
          </p:cNvPr>
          <p:cNvSpPr txBox="1">
            <a:spLocks/>
          </p:cNvSpPr>
          <p:nvPr userDrawn="1"/>
        </p:nvSpPr>
        <p:spPr>
          <a:xfrm>
            <a:off x="7346731" y="1490847"/>
            <a:ext cx="4004442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1A8DCC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74663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2">
                  <a:lumMod val="50000"/>
                </a:schemeClr>
              </a:buClr>
              <a:buFont typeface="Roboto Condensed" panose="02000000000000000000" pitchFamily="2" charset="0"/>
              <a:buChar char="–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28663" indent="-26511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2">
                  <a:lumMod val="50000"/>
                </a:schemeClr>
              </a:buClr>
              <a:buFont typeface="Roboto Condensed" panose="02000000000000000000" pitchFamily="2" charset="0"/>
              <a:buChar char="–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90588" indent="-1968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2">
                  <a:lumMod val="50000"/>
                </a:schemeClr>
              </a:buClr>
              <a:buFont typeface="Roboto Condensed" panose="02000000000000000000" pitchFamily="2" charset="0"/>
              <a:buChar char="–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6175" indent="-2428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2">
                  <a:lumMod val="50000"/>
                </a:schemeClr>
              </a:buClr>
              <a:buFont typeface="Roboto Condensed" panose="02000000000000000000" pitchFamily="2" charset="0"/>
              <a:buChar char="–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2000" dirty="0">
                <a:solidFill>
                  <a:schemeClr val="accent1"/>
                </a:solidFill>
              </a:rPr>
              <a:t>Chart title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789106E-E723-4B2B-A327-FCA0EB9391EF}"/>
              </a:ext>
            </a:extLst>
          </p:cNvPr>
          <p:cNvGrpSpPr/>
          <p:nvPr userDrawn="1"/>
        </p:nvGrpSpPr>
        <p:grpSpPr>
          <a:xfrm>
            <a:off x="7831040" y="693953"/>
            <a:ext cx="3638576" cy="361866"/>
            <a:chOff x="2823844" y="5676900"/>
            <a:chExt cx="3638576" cy="361866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75FA41B-ACC8-4135-AB5E-7C9230A1524B}"/>
                </a:ext>
              </a:extLst>
            </p:cNvPr>
            <p:cNvGrpSpPr/>
            <p:nvPr/>
          </p:nvGrpSpPr>
          <p:grpSpPr>
            <a:xfrm>
              <a:off x="2823844" y="5676900"/>
              <a:ext cx="840740" cy="361866"/>
              <a:chOff x="3746500" y="5676900"/>
              <a:chExt cx="840740" cy="361866"/>
            </a:xfrm>
          </p:grpSpPr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2094E305-3AF7-47CB-93F5-39099B199541}"/>
                  </a:ext>
                </a:extLst>
              </p:cNvPr>
              <p:cNvSpPr/>
              <p:nvPr/>
            </p:nvSpPr>
            <p:spPr>
              <a:xfrm>
                <a:off x="3746500" y="5676900"/>
                <a:ext cx="215900" cy="215900"/>
              </a:xfrm>
              <a:prstGeom prst="rect">
                <a:avLst/>
              </a:prstGeom>
              <a:solidFill>
                <a:srgbClr val="1B54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893E9CA2-98EA-4438-8449-0FD50939D277}"/>
                  </a:ext>
                </a:extLst>
              </p:cNvPr>
              <p:cNvSpPr txBox="1"/>
              <p:nvPr/>
            </p:nvSpPr>
            <p:spPr>
              <a:xfrm>
                <a:off x="4052596" y="5700212"/>
                <a:ext cx="534644" cy="33855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100" dirty="0"/>
                  <a:t>Legend 1</a:t>
                </a: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C157443B-82B2-45A1-835A-A796DE5946D3}"/>
                </a:ext>
              </a:extLst>
            </p:cNvPr>
            <p:cNvGrpSpPr/>
            <p:nvPr/>
          </p:nvGrpSpPr>
          <p:grpSpPr>
            <a:xfrm>
              <a:off x="3756456" y="5676900"/>
              <a:ext cx="840740" cy="361866"/>
              <a:chOff x="3746500" y="5676900"/>
              <a:chExt cx="840740" cy="361866"/>
            </a:xfrm>
          </p:grpSpPr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813FC467-091F-4CE0-9EF5-FDA350EE19E6}"/>
                  </a:ext>
                </a:extLst>
              </p:cNvPr>
              <p:cNvSpPr/>
              <p:nvPr/>
            </p:nvSpPr>
            <p:spPr>
              <a:xfrm>
                <a:off x="3746500" y="5676900"/>
                <a:ext cx="215900" cy="215900"/>
              </a:xfrm>
              <a:prstGeom prst="rect">
                <a:avLst/>
              </a:prstGeom>
              <a:solidFill>
                <a:srgbClr val="1A8D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5832D6C-904F-4189-953D-A515AC62515D}"/>
                  </a:ext>
                </a:extLst>
              </p:cNvPr>
              <p:cNvSpPr txBox="1"/>
              <p:nvPr/>
            </p:nvSpPr>
            <p:spPr>
              <a:xfrm>
                <a:off x="4052596" y="5700212"/>
                <a:ext cx="534644" cy="33855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100" dirty="0"/>
                  <a:t>Legend 2</a:t>
                </a: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20FA0BF0-A9BE-48A5-8842-4CC60EFA5D70}"/>
                </a:ext>
              </a:extLst>
            </p:cNvPr>
            <p:cNvGrpSpPr/>
            <p:nvPr/>
          </p:nvGrpSpPr>
          <p:grpSpPr>
            <a:xfrm>
              <a:off x="4689068" y="5676900"/>
              <a:ext cx="840740" cy="361866"/>
              <a:chOff x="3746500" y="5676900"/>
              <a:chExt cx="840740" cy="361866"/>
            </a:xfrm>
          </p:grpSpPr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7E60754D-D7B6-4295-A7D5-1E1E1D9D181E}"/>
                  </a:ext>
                </a:extLst>
              </p:cNvPr>
              <p:cNvSpPr/>
              <p:nvPr/>
            </p:nvSpPr>
            <p:spPr>
              <a:xfrm>
                <a:off x="3746500" y="5676900"/>
                <a:ext cx="215900" cy="215900"/>
              </a:xfrm>
              <a:prstGeom prst="rect">
                <a:avLst/>
              </a:prstGeom>
              <a:solidFill>
                <a:srgbClr val="A0DA5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8D0BB9B-1579-40DE-8202-6DBAC2787223}"/>
                  </a:ext>
                </a:extLst>
              </p:cNvPr>
              <p:cNvSpPr txBox="1"/>
              <p:nvPr/>
            </p:nvSpPr>
            <p:spPr>
              <a:xfrm>
                <a:off x="4052596" y="5700212"/>
                <a:ext cx="534644" cy="33855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100" dirty="0"/>
                  <a:t>Legend 3</a:t>
                </a: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1EEF2F85-B0BB-428E-AC20-012DEA61C6EA}"/>
                </a:ext>
              </a:extLst>
            </p:cNvPr>
            <p:cNvGrpSpPr/>
            <p:nvPr/>
          </p:nvGrpSpPr>
          <p:grpSpPr>
            <a:xfrm>
              <a:off x="5621680" y="5676900"/>
              <a:ext cx="840740" cy="361866"/>
              <a:chOff x="3746500" y="5676900"/>
              <a:chExt cx="840740" cy="361866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4068F1F-3BBD-487B-AC20-384AD66E4C52}"/>
                  </a:ext>
                </a:extLst>
              </p:cNvPr>
              <p:cNvSpPr/>
              <p:nvPr/>
            </p:nvSpPr>
            <p:spPr>
              <a:xfrm>
                <a:off x="3746500" y="5676900"/>
                <a:ext cx="215900" cy="215900"/>
              </a:xfrm>
              <a:prstGeom prst="rect">
                <a:avLst/>
              </a:prstGeom>
              <a:solidFill>
                <a:srgbClr val="D6D9E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7992CB5-1470-4A5A-B4F6-DF3EA6B40120}"/>
                  </a:ext>
                </a:extLst>
              </p:cNvPr>
              <p:cNvSpPr txBox="1"/>
              <p:nvPr/>
            </p:nvSpPr>
            <p:spPr>
              <a:xfrm>
                <a:off x="4052596" y="5700212"/>
                <a:ext cx="534644" cy="33855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100" dirty="0"/>
                  <a:t>Legend 4</a:t>
                </a:r>
              </a:p>
            </p:txBody>
          </p:sp>
        </p:grpSp>
      </p:grp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9841" y="6045618"/>
            <a:ext cx="747237" cy="536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16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D33E6B-7A1C-438A-B63D-1319D00FA7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6063" y="433841"/>
            <a:ext cx="11176284" cy="63697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10730A45-4832-40B7-870A-4C8578374496}"/>
              </a:ext>
            </a:extLst>
          </p:cNvPr>
          <p:cNvSpPr txBox="1">
            <a:spLocks/>
          </p:cNvSpPr>
          <p:nvPr userDrawn="1"/>
        </p:nvSpPr>
        <p:spPr>
          <a:xfrm>
            <a:off x="465567" y="1366748"/>
            <a:ext cx="3081337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1A8DCC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74663" indent="-231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2">
                  <a:lumMod val="50000"/>
                </a:schemeClr>
              </a:buClr>
              <a:buFont typeface="Roboto Condensed" panose="02000000000000000000" pitchFamily="2" charset="0"/>
              <a:buChar char="–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28663" indent="-26511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2">
                  <a:lumMod val="50000"/>
                </a:schemeClr>
              </a:buClr>
              <a:buFont typeface="Roboto Condensed" panose="02000000000000000000" pitchFamily="2" charset="0"/>
              <a:buChar char="–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90588" indent="-1968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2">
                  <a:lumMod val="50000"/>
                </a:schemeClr>
              </a:buClr>
              <a:buFont typeface="Roboto Condensed" panose="02000000000000000000" pitchFamily="2" charset="0"/>
              <a:buChar char="–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6175" indent="-2428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2">
                  <a:lumMod val="50000"/>
                </a:schemeClr>
              </a:buClr>
              <a:buFont typeface="Roboto Condensed" panose="02000000000000000000" pitchFamily="2" charset="0"/>
              <a:buChar char="–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800" dirty="0">
                <a:solidFill>
                  <a:schemeClr val="accent1"/>
                </a:solidFill>
              </a:rPr>
              <a:t>Chart title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3711C26-BFF1-411E-A90C-83D7EDA7601A}"/>
              </a:ext>
            </a:extLst>
          </p:cNvPr>
          <p:cNvGrpSpPr/>
          <p:nvPr userDrawn="1"/>
        </p:nvGrpSpPr>
        <p:grpSpPr>
          <a:xfrm>
            <a:off x="8672029" y="594686"/>
            <a:ext cx="2705964" cy="361866"/>
            <a:chOff x="5119370" y="533640"/>
            <a:chExt cx="2705964" cy="361866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D75FA41B-ACC8-4135-AB5E-7C9230A1524B}"/>
                </a:ext>
              </a:extLst>
            </p:cNvPr>
            <p:cNvGrpSpPr/>
            <p:nvPr/>
          </p:nvGrpSpPr>
          <p:grpSpPr>
            <a:xfrm>
              <a:off x="5119370" y="533640"/>
              <a:ext cx="840740" cy="361866"/>
              <a:chOff x="3746500" y="5676900"/>
              <a:chExt cx="840740" cy="361866"/>
            </a:xfrm>
          </p:grpSpPr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2094E305-3AF7-47CB-93F5-39099B199541}"/>
                  </a:ext>
                </a:extLst>
              </p:cNvPr>
              <p:cNvSpPr/>
              <p:nvPr/>
            </p:nvSpPr>
            <p:spPr>
              <a:xfrm>
                <a:off x="3746500" y="5676900"/>
                <a:ext cx="215900" cy="215900"/>
              </a:xfrm>
              <a:prstGeom prst="rect">
                <a:avLst/>
              </a:prstGeom>
              <a:solidFill>
                <a:srgbClr val="1B54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893E9CA2-98EA-4438-8449-0FD50939D277}"/>
                  </a:ext>
                </a:extLst>
              </p:cNvPr>
              <p:cNvSpPr txBox="1"/>
              <p:nvPr/>
            </p:nvSpPr>
            <p:spPr>
              <a:xfrm>
                <a:off x="4052596" y="5700212"/>
                <a:ext cx="534644" cy="33855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100" dirty="0"/>
                  <a:t>Legend 1</a:t>
                </a:r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C157443B-82B2-45A1-835A-A796DE5946D3}"/>
                </a:ext>
              </a:extLst>
            </p:cNvPr>
            <p:cNvGrpSpPr/>
            <p:nvPr/>
          </p:nvGrpSpPr>
          <p:grpSpPr>
            <a:xfrm>
              <a:off x="6051982" y="533640"/>
              <a:ext cx="840740" cy="361866"/>
              <a:chOff x="3746500" y="5676900"/>
              <a:chExt cx="840740" cy="361866"/>
            </a:xfrm>
          </p:grpSpPr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813FC467-091F-4CE0-9EF5-FDA350EE19E6}"/>
                  </a:ext>
                </a:extLst>
              </p:cNvPr>
              <p:cNvSpPr/>
              <p:nvPr/>
            </p:nvSpPr>
            <p:spPr>
              <a:xfrm>
                <a:off x="3746500" y="5676900"/>
                <a:ext cx="215900" cy="2159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35832D6C-904F-4189-953D-A515AC62515D}"/>
                  </a:ext>
                </a:extLst>
              </p:cNvPr>
              <p:cNvSpPr txBox="1"/>
              <p:nvPr/>
            </p:nvSpPr>
            <p:spPr>
              <a:xfrm>
                <a:off x="4052596" y="5700212"/>
                <a:ext cx="534644" cy="33855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100" dirty="0"/>
                  <a:t>Legend 2</a:t>
                </a:r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20FA0BF0-A9BE-48A5-8842-4CC60EFA5D70}"/>
                </a:ext>
              </a:extLst>
            </p:cNvPr>
            <p:cNvGrpSpPr/>
            <p:nvPr/>
          </p:nvGrpSpPr>
          <p:grpSpPr>
            <a:xfrm>
              <a:off x="6984594" y="533640"/>
              <a:ext cx="840740" cy="361866"/>
              <a:chOff x="3746500" y="5676900"/>
              <a:chExt cx="840740" cy="361866"/>
            </a:xfrm>
          </p:grpSpPr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7E60754D-D7B6-4295-A7D5-1E1E1D9D181E}"/>
                  </a:ext>
                </a:extLst>
              </p:cNvPr>
              <p:cNvSpPr/>
              <p:nvPr/>
            </p:nvSpPr>
            <p:spPr>
              <a:xfrm>
                <a:off x="3746500" y="5676900"/>
                <a:ext cx="215900" cy="215900"/>
              </a:xfrm>
              <a:prstGeom prst="rect">
                <a:avLst/>
              </a:prstGeom>
              <a:solidFill>
                <a:srgbClr val="A0DA5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08D0BB9B-1579-40DE-8202-6DBAC2787223}"/>
                  </a:ext>
                </a:extLst>
              </p:cNvPr>
              <p:cNvSpPr txBox="1"/>
              <p:nvPr/>
            </p:nvSpPr>
            <p:spPr>
              <a:xfrm>
                <a:off x="4052596" y="5700212"/>
                <a:ext cx="534644" cy="33855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100" dirty="0"/>
                  <a:t>Legend 3</a:t>
                </a:r>
              </a:p>
            </p:txBody>
          </p:sp>
        </p:grpSp>
      </p:grpSp>
      <p:graphicFrame>
        <p:nvGraphicFramePr>
          <p:cNvPr id="33" name="Chart 32">
            <a:extLst>
              <a:ext uri="{FF2B5EF4-FFF2-40B4-BE49-F238E27FC236}">
                <a16:creationId xmlns:a16="http://schemas.microsoft.com/office/drawing/2014/main" id="{EED09D06-06A5-4F6D-BBDD-5245E2E0B6D1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4004442071"/>
              </p:ext>
            </p:extLst>
          </p:nvPr>
        </p:nvGraphicFramePr>
        <p:xfrm>
          <a:off x="386068" y="1778645"/>
          <a:ext cx="10991925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ECE95FA-8A1C-45ED-B949-0F70397A26C7}"/>
              </a:ext>
            </a:extLst>
          </p:cNvPr>
          <p:cNvCxnSpPr>
            <a:cxnSpLocks/>
          </p:cNvCxnSpPr>
          <p:nvPr userDrawn="1"/>
        </p:nvCxnSpPr>
        <p:spPr>
          <a:xfrm>
            <a:off x="386055" y="1080077"/>
            <a:ext cx="11391815" cy="0"/>
          </a:xfrm>
          <a:prstGeom prst="line">
            <a:avLst/>
          </a:prstGeom>
          <a:ln w="3175">
            <a:solidFill>
              <a:srgbClr val="A0DA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9841" y="6045618"/>
            <a:ext cx="747237" cy="536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274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Speak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D1D33E6B-7A1C-438A-B63D-1319D00FA7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6063" y="433841"/>
            <a:ext cx="11176284" cy="63697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6" name="Picture Placeholder 11">
            <a:extLst>
              <a:ext uri="{FF2B5EF4-FFF2-40B4-BE49-F238E27FC236}">
                <a16:creationId xmlns:a16="http://schemas.microsoft.com/office/drawing/2014/main" id="{15442D63-23D4-4810-8344-3BDD156DD5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73212" y="1855186"/>
            <a:ext cx="3066214" cy="3066212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E3C80D94-5685-401D-A449-C7FAEE63487E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4019359" y="5596106"/>
            <a:ext cx="4173931" cy="2492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ECE95FA-8A1C-45ED-B949-0F70397A26C7}"/>
              </a:ext>
            </a:extLst>
          </p:cNvPr>
          <p:cNvCxnSpPr>
            <a:cxnSpLocks/>
          </p:cNvCxnSpPr>
          <p:nvPr userDrawn="1"/>
        </p:nvCxnSpPr>
        <p:spPr>
          <a:xfrm>
            <a:off x="386055" y="1080077"/>
            <a:ext cx="11391815" cy="0"/>
          </a:xfrm>
          <a:prstGeom prst="line">
            <a:avLst/>
          </a:prstGeom>
          <a:ln w="3175">
            <a:solidFill>
              <a:srgbClr val="A0DA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3"/>
          <p:cNvSpPr>
            <a:spLocks noGrp="1"/>
          </p:cNvSpPr>
          <p:nvPr>
            <p:ph type="body" sz="quarter" idx="38" hasCustomPrompt="1"/>
          </p:nvPr>
        </p:nvSpPr>
        <p:spPr>
          <a:xfrm>
            <a:off x="4019752" y="5160953"/>
            <a:ext cx="4173538" cy="473184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Main Speaker name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9841" y="6045618"/>
            <a:ext cx="747237" cy="536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7941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Speaker, 1 Moder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D1D33E6B-7A1C-438A-B63D-1319D00FA7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6063" y="433841"/>
            <a:ext cx="11176284" cy="63697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6" name="Picture Placeholder 11">
            <a:extLst>
              <a:ext uri="{FF2B5EF4-FFF2-40B4-BE49-F238E27FC236}">
                <a16:creationId xmlns:a16="http://schemas.microsoft.com/office/drawing/2014/main" id="{D921BA68-D3E6-4727-9892-BE8B4005B39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882883" y="2326057"/>
            <a:ext cx="2230487" cy="2230487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08B5691C-B98E-4AB9-9A3C-B5F09605850C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2741736" y="5175669"/>
            <a:ext cx="2512781" cy="1938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1E8CCFD-B34E-4C3E-BD13-604B32174E6B}"/>
              </a:ext>
            </a:extLst>
          </p:cNvPr>
          <p:cNvCxnSpPr>
            <a:cxnSpLocks/>
          </p:cNvCxnSpPr>
          <p:nvPr userDrawn="1"/>
        </p:nvCxnSpPr>
        <p:spPr>
          <a:xfrm>
            <a:off x="6099820" y="1709243"/>
            <a:ext cx="0" cy="4533792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ECE95FA-8A1C-45ED-B949-0F70397A26C7}"/>
              </a:ext>
            </a:extLst>
          </p:cNvPr>
          <p:cNvCxnSpPr>
            <a:cxnSpLocks/>
          </p:cNvCxnSpPr>
          <p:nvPr userDrawn="1"/>
        </p:nvCxnSpPr>
        <p:spPr>
          <a:xfrm>
            <a:off x="386055" y="1080077"/>
            <a:ext cx="11391815" cy="0"/>
          </a:xfrm>
          <a:prstGeom prst="line">
            <a:avLst/>
          </a:prstGeom>
          <a:ln w="3175">
            <a:solidFill>
              <a:srgbClr val="A0DA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44" hasCustomPrompt="1"/>
          </p:nvPr>
        </p:nvSpPr>
        <p:spPr>
          <a:xfrm>
            <a:off x="2486197" y="4798009"/>
            <a:ext cx="3023858" cy="417075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Main Speaker name</a:t>
            </a:r>
          </a:p>
        </p:txBody>
      </p:sp>
      <p:sp>
        <p:nvSpPr>
          <p:cNvPr id="15" name="Picture Placeholder 11">
            <a:extLst>
              <a:ext uri="{FF2B5EF4-FFF2-40B4-BE49-F238E27FC236}">
                <a16:creationId xmlns:a16="http://schemas.microsoft.com/office/drawing/2014/main" id="{D921BA68-D3E6-4727-9892-BE8B4005B398}"/>
              </a:ext>
            </a:extLst>
          </p:cNvPr>
          <p:cNvSpPr>
            <a:spLocks noGrp="1"/>
          </p:cNvSpPr>
          <p:nvPr>
            <p:ph type="pic" sz="quarter" idx="45"/>
          </p:nvPr>
        </p:nvSpPr>
        <p:spPr>
          <a:xfrm>
            <a:off x="7086271" y="2326057"/>
            <a:ext cx="2230487" cy="2230487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08B5691C-B98E-4AB9-9A3C-B5F09605850C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6945124" y="5175669"/>
            <a:ext cx="2512781" cy="1938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47" hasCustomPrompt="1"/>
          </p:nvPr>
        </p:nvSpPr>
        <p:spPr>
          <a:xfrm>
            <a:off x="6689585" y="4798009"/>
            <a:ext cx="3023858" cy="417075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Main Speaker name</a:t>
            </a: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9841" y="6045618"/>
            <a:ext cx="747237" cy="536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423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Speaker, 1 Moder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D1D33E6B-7A1C-438A-B63D-1319D00FA7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6063" y="433841"/>
            <a:ext cx="11176284" cy="63697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Slide Title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E0C2543-7E9C-4DCB-9EDB-FBFC87FF1CE1}"/>
              </a:ext>
            </a:extLst>
          </p:cNvPr>
          <p:cNvCxnSpPr>
            <a:cxnSpLocks/>
          </p:cNvCxnSpPr>
          <p:nvPr userDrawn="1"/>
        </p:nvCxnSpPr>
        <p:spPr>
          <a:xfrm>
            <a:off x="6097853" y="1528066"/>
            <a:ext cx="0" cy="4533792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ECE95FA-8A1C-45ED-B949-0F70397A26C7}"/>
              </a:ext>
            </a:extLst>
          </p:cNvPr>
          <p:cNvCxnSpPr>
            <a:cxnSpLocks/>
          </p:cNvCxnSpPr>
          <p:nvPr userDrawn="1"/>
        </p:nvCxnSpPr>
        <p:spPr>
          <a:xfrm>
            <a:off x="386055" y="1080077"/>
            <a:ext cx="11391815" cy="0"/>
          </a:xfrm>
          <a:prstGeom prst="line">
            <a:avLst/>
          </a:prstGeom>
          <a:ln w="3175">
            <a:solidFill>
              <a:srgbClr val="A0DA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1">
            <a:extLst>
              <a:ext uri="{FF2B5EF4-FFF2-40B4-BE49-F238E27FC236}">
                <a16:creationId xmlns:a16="http://schemas.microsoft.com/office/drawing/2014/main" id="{6EB80568-0C2E-4B88-AB46-601F980738DA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1313707" y="2854565"/>
            <a:ext cx="1432806" cy="1432806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>
                <a:solidFill>
                  <a:schemeClr val="accent1"/>
                </a:solidFill>
              </a:defRPr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A054CCF6-5D63-49BA-AA47-B65A4B12F7D8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2992677" y="3652781"/>
            <a:ext cx="2512781" cy="1938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4" hasCustomPrompt="1"/>
          </p:nvPr>
        </p:nvSpPr>
        <p:spPr>
          <a:xfrm>
            <a:off x="2992677" y="3318642"/>
            <a:ext cx="2513012" cy="389319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457200" indent="0" algn="ctr">
              <a:buFontTx/>
              <a:buNone/>
              <a:defRPr sz="1800">
                <a:solidFill>
                  <a:schemeClr val="accent1"/>
                </a:solidFill>
              </a:defRPr>
            </a:lvl2pPr>
            <a:lvl3pPr marL="914400" indent="0" algn="ctr">
              <a:buFontTx/>
              <a:buNone/>
              <a:defRPr sz="1800">
                <a:solidFill>
                  <a:schemeClr val="accent1"/>
                </a:solidFill>
              </a:defRPr>
            </a:lvl3pPr>
            <a:lvl4pPr marL="1371600" indent="0" algn="ctr">
              <a:buFontTx/>
              <a:buNone/>
              <a:defRPr sz="1800">
                <a:solidFill>
                  <a:schemeClr val="accent1"/>
                </a:solidFill>
              </a:defRPr>
            </a:lvl4pPr>
            <a:lvl5pPr marL="1828800" indent="0" algn="ctr">
              <a:buFontTx/>
              <a:buNone/>
              <a:defRPr sz="18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Moderator Name</a:t>
            </a:r>
          </a:p>
        </p:txBody>
      </p:sp>
      <p:sp>
        <p:nvSpPr>
          <p:cNvPr id="32" name="Picture Placeholder 11">
            <a:extLst>
              <a:ext uri="{FF2B5EF4-FFF2-40B4-BE49-F238E27FC236}">
                <a16:creationId xmlns:a16="http://schemas.microsoft.com/office/drawing/2014/main" id="{6EB80568-0C2E-4B88-AB46-601F980738DA}"/>
              </a:ext>
            </a:extLst>
          </p:cNvPr>
          <p:cNvSpPr>
            <a:spLocks noGrp="1"/>
          </p:cNvSpPr>
          <p:nvPr>
            <p:ph type="pic" sz="quarter" idx="45"/>
          </p:nvPr>
        </p:nvSpPr>
        <p:spPr>
          <a:xfrm>
            <a:off x="6584996" y="1966441"/>
            <a:ext cx="1432806" cy="1432806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>
                <a:solidFill>
                  <a:schemeClr val="accent1"/>
                </a:solidFill>
              </a:defRPr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A054CCF6-5D63-49BA-AA47-B65A4B12F7D8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8263966" y="2764657"/>
            <a:ext cx="2512781" cy="1938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sp>
        <p:nvSpPr>
          <p:cNvPr id="34" name="Text Placeholder 3"/>
          <p:cNvSpPr>
            <a:spLocks noGrp="1"/>
          </p:cNvSpPr>
          <p:nvPr>
            <p:ph type="body" sz="quarter" idx="47" hasCustomPrompt="1"/>
          </p:nvPr>
        </p:nvSpPr>
        <p:spPr>
          <a:xfrm>
            <a:off x="8263966" y="2430518"/>
            <a:ext cx="2513012" cy="389319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457200" indent="0" algn="ctr">
              <a:buFontTx/>
              <a:buNone/>
              <a:defRPr sz="1800">
                <a:solidFill>
                  <a:schemeClr val="accent1"/>
                </a:solidFill>
              </a:defRPr>
            </a:lvl2pPr>
            <a:lvl3pPr marL="914400" indent="0" algn="ctr">
              <a:buFontTx/>
              <a:buNone/>
              <a:defRPr sz="1800">
                <a:solidFill>
                  <a:schemeClr val="accent1"/>
                </a:solidFill>
              </a:defRPr>
            </a:lvl3pPr>
            <a:lvl4pPr marL="1371600" indent="0" algn="ctr">
              <a:buFontTx/>
              <a:buNone/>
              <a:defRPr sz="1800">
                <a:solidFill>
                  <a:schemeClr val="accent1"/>
                </a:solidFill>
              </a:defRPr>
            </a:lvl4pPr>
            <a:lvl5pPr marL="1828800" indent="0" algn="ctr">
              <a:buFontTx/>
              <a:buNone/>
              <a:defRPr sz="18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Main Speaker Name</a:t>
            </a:r>
          </a:p>
        </p:txBody>
      </p:sp>
      <p:sp>
        <p:nvSpPr>
          <p:cNvPr id="35" name="Picture Placeholder 11">
            <a:extLst>
              <a:ext uri="{FF2B5EF4-FFF2-40B4-BE49-F238E27FC236}">
                <a16:creationId xmlns:a16="http://schemas.microsoft.com/office/drawing/2014/main" id="{6EB80568-0C2E-4B88-AB46-601F980738DA}"/>
              </a:ext>
            </a:extLst>
          </p:cNvPr>
          <p:cNvSpPr>
            <a:spLocks noGrp="1"/>
          </p:cNvSpPr>
          <p:nvPr>
            <p:ph type="pic" sz="quarter" idx="48"/>
          </p:nvPr>
        </p:nvSpPr>
        <p:spPr>
          <a:xfrm>
            <a:off x="6584765" y="3825599"/>
            <a:ext cx="1432806" cy="1432806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>
                <a:solidFill>
                  <a:schemeClr val="accent1"/>
                </a:solidFill>
              </a:defRPr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A054CCF6-5D63-49BA-AA47-B65A4B12F7D8}"/>
              </a:ext>
            </a:extLst>
          </p:cNvPr>
          <p:cNvSpPr>
            <a:spLocks noGrp="1"/>
          </p:cNvSpPr>
          <p:nvPr>
            <p:ph sz="quarter" idx="49" hasCustomPrompt="1"/>
          </p:nvPr>
        </p:nvSpPr>
        <p:spPr>
          <a:xfrm>
            <a:off x="8263735" y="4623815"/>
            <a:ext cx="2512781" cy="1938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sp>
        <p:nvSpPr>
          <p:cNvPr id="37" name="Text Placeholder 3"/>
          <p:cNvSpPr>
            <a:spLocks noGrp="1"/>
          </p:cNvSpPr>
          <p:nvPr>
            <p:ph type="body" sz="quarter" idx="50" hasCustomPrompt="1"/>
          </p:nvPr>
        </p:nvSpPr>
        <p:spPr>
          <a:xfrm>
            <a:off x="8263735" y="4289676"/>
            <a:ext cx="2513012" cy="389319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457200" indent="0" algn="ctr">
              <a:buFontTx/>
              <a:buNone/>
              <a:defRPr sz="1800">
                <a:solidFill>
                  <a:schemeClr val="accent1"/>
                </a:solidFill>
              </a:defRPr>
            </a:lvl2pPr>
            <a:lvl3pPr marL="914400" indent="0" algn="ctr">
              <a:buFontTx/>
              <a:buNone/>
              <a:defRPr sz="1800">
                <a:solidFill>
                  <a:schemeClr val="accent1"/>
                </a:solidFill>
              </a:defRPr>
            </a:lvl3pPr>
            <a:lvl4pPr marL="1371600" indent="0" algn="ctr">
              <a:buFontTx/>
              <a:buNone/>
              <a:defRPr sz="1800">
                <a:solidFill>
                  <a:schemeClr val="accent1"/>
                </a:solidFill>
              </a:defRPr>
            </a:lvl4pPr>
            <a:lvl5pPr marL="1828800" indent="0" algn="ctr">
              <a:buFontTx/>
              <a:buNone/>
              <a:defRPr sz="18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Main Speaker Name</a:t>
            </a: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9841" y="6045618"/>
            <a:ext cx="747237" cy="536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249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Speaker, 1 Moder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D1D33E6B-7A1C-438A-B63D-1319D00FA7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6063" y="433841"/>
            <a:ext cx="11176284" cy="63697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6" name="Picture Placeholder 11">
            <a:extLst>
              <a:ext uri="{FF2B5EF4-FFF2-40B4-BE49-F238E27FC236}">
                <a16:creationId xmlns:a16="http://schemas.microsoft.com/office/drawing/2014/main" id="{FD562CDD-AF85-4654-968F-725A9D15F72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277528" y="1426553"/>
            <a:ext cx="1649655" cy="164965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F0A641A2-5000-46B1-BA47-38E2C32F816E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5283483" y="1426553"/>
            <a:ext cx="1649655" cy="164965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8" name="Picture Placeholder 11">
            <a:extLst>
              <a:ext uri="{FF2B5EF4-FFF2-40B4-BE49-F238E27FC236}">
                <a16:creationId xmlns:a16="http://schemas.microsoft.com/office/drawing/2014/main" id="{62822CD9-36BE-4FDE-BF88-DB5D9911F08A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8289435" y="1426553"/>
            <a:ext cx="1649655" cy="164965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7B1224EA-A31E-4EF3-B051-1F22A627A8E8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8140446" y="3757987"/>
            <a:ext cx="1947631" cy="1938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0938AA02-E207-4EA5-ADF4-DF3FAD2BCF4F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4597681" y="4749670"/>
            <a:ext cx="1645920" cy="164592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F4E304A6-061C-454E-AA52-EBC92F010F81}"/>
              </a:ext>
            </a:extLst>
          </p:cNvPr>
          <p:cNvSpPr>
            <a:spLocks noGrp="1"/>
          </p:cNvSpPr>
          <p:nvPr>
            <p:ph sz="quarter" idx="48" hasCustomPrompt="1"/>
          </p:nvPr>
        </p:nvSpPr>
        <p:spPr>
          <a:xfrm>
            <a:off x="6476061" y="5580128"/>
            <a:ext cx="2673691" cy="1938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72F6C1CA-6BA4-4E12-B474-EABF90D28DDE}"/>
              </a:ext>
            </a:extLst>
          </p:cNvPr>
          <p:cNvSpPr>
            <a:spLocks noGrp="1"/>
          </p:cNvSpPr>
          <p:nvPr>
            <p:ph sz="quarter" idx="50" hasCustomPrompt="1"/>
          </p:nvPr>
        </p:nvSpPr>
        <p:spPr>
          <a:xfrm>
            <a:off x="5134494" y="3781075"/>
            <a:ext cx="1947631" cy="1938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916A003-CF04-4CF2-B21E-C8D1B1E12FFD}"/>
              </a:ext>
            </a:extLst>
          </p:cNvPr>
          <p:cNvSpPr>
            <a:spLocks noGrp="1"/>
          </p:cNvSpPr>
          <p:nvPr>
            <p:ph sz="quarter" idx="52" hasCustomPrompt="1"/>
          </p:nvPr>
        </p:nvSpPr>
        <p:spPr>
          <a:xfrm>
            <a:off x="2128539" y="3781076"/>
            <a:ext cx="1947631" cy="1938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55C9CA4-7723-45BB-98D0-986363B632DA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1788969" y="4361922"/>
            <a:ext cx="8638679" cy="11546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ECE95FA-8A1C-45ED-B949-0F70397A26C7}"/>
              </a:ext>
            </a:extLst>
          </p:cNvPr>
          <p:cNvCxnSpPr>
            <a:cxnSpLocks/>
          </p:cNvCxnSpPr>
          <p:nvPr userDrawn="1"/>
        </p:nvCxnSpPr>
        <p:spPr>
          <a:xfrm>
            <a:off x="386055" y="1080077"/>
            <a:ext cx="11391815" cy="0"/>
          </a:xfrm>
          <a:prstGeom prst="line">
            <a:avLst/>
          </a:prstGeom>
          <a:ln w="3175">
            <a:solidFill>
              <a:srgbClr val="A0DA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3"/>
          <p:cNvSpPr>
            <a:spLocks noGrp="1"/>
          </p:cNvSpPr>
          <p:nvPr>
            <p:ph type="body" sz="quarter" idx="53" hasCustomPrompt="1"/>
          </p:nvPr>
        </p:nvSpPr>
        <p:spPr>
          <a:xfrm>
            <a:off x="2073275" y="3212310"/>
            <a:ext cx="2002895" cy="59241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FontTx/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Main Speaker Name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quarter" idx="54" hasCustomPrompt="1"/>
          </p:nvPr>
        </p:nvSpPr>
        <p:spPr>
          <a:xfrm>
            <a:off x="5106860" y="3212309"/>
            <a:ext cx="2002895" cy="580676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Main Speaker Name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quarter" idx="55" hasCustomPrompt="1"/>
          </p:nvPr>
        </p:nvSpPr>
        <p:spPr>
          <a:xfrm>
            <a:off x="8148304" y="3206585"/>
            <a:ext cx="2002895" cy="580676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Main Speaker Name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quarter" idx="56" hasCustomPrompt="1"/>
          </p:nvPr>
        </p:nvSpPr>
        <p:spPr>
          <a:xfrm>
            <a:off x="6477630" y="5216388"/>
            <a:ext cx="2672122" cy="390435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Moderator Name</a:t>
            </a:r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9841" y="6045618"/>
            <a:ext cx="747237" cy="536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816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peaker, 1 Moder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D1D33E6B-7A1C-438A-B63D-1319D00FA7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6063" y="433841"/>
            <a:ext cx="11176284" cy="63697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6" name="Picture Placeholder 11">
            <a:extLst>
              <a:ext uri="{FF2B5EF4-FFF2-40B4-BE49-F238E27FC236}">
                <a16:creationId xmlns:a16="http://schemas.microsoft.com/office/drawing/2014/main" id="{6EB80568-0C2E-4B88-AB46-601F980738D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6055" y="1566012"/>
            <a:ext cx="1432806" cy="1432806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>
                <a:solidFill>
                  <a:schemeClr val="accent1"/>
                </a:solidFill>
              </a:defRPr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A054CCF6-5D63-49BA-AA47-B65A4B12F7D8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2065025" y="2301164"/>
            <a:ext cx="2512781" cy="1938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CCEC5AE-8C11-4366-A92A-A945C810C55D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4572002" y="657999"/>
            <a:ext cx="0" cy="8371891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ECE95FA-8A1C-45ED-B949-0F70397A26C7}"/>
              </a:ext>
            </a:extLst>
          </p:cNvPr>
          <p:cNvCxnSpPr>
            <a:cxnSpLocks/>
          </p:cNvCxnSpPr>
          <p:nvPr userDrawn="1"/>
        </p:nvCxnSpPr>
        <p:spPr>
          <a:xfrm>
            <a:off x="386055" y="1080077"/>
            <a:ext cx="11391815" cy="0"/>
          </a:xfrm>
          <a:prstGeom prst="line">
            <a:avLst/>
          </a:prstGeom>
          <a:ln w="3175">
            <a:solidFill>
              <a:srgbClr val="A0DA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Picture Placeholder 11">
            <a:extLst>
              <a:ext uri="{FF2B5EF4-FFF2-40B4-BE49-F238E27FC236}">
                <a16:creationId xmlns:a16="http://schemas.microsoft.com/office/drawing/2014/main" id="{6EB80568-0C2E-4B88-AB46-601F980738DA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386055" y="3248699"/>
            <a:ext cx="1432806" cy="1432806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>
                <a:solidFill>
                  <a:schemeClr val="accent1"/>
                </a:solidFill>
              </a:defRPr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A054CCF6-5D63-49BA-AA47-B65A4B12F7D8}"/>
              </a:ext>
            </a:extLst>
          </p:cNvPr>
          <p:cNvSpPr>
            <a:spLocks noGrp="1"/>
          </p:cNvSpPr>
          <p:nvPr>
            <p:ph sz="quarter" idx="40" hasCustomPrompt="1"/>
          </p:nvPr>
        </p:nvSpPr>
        <p:spPr>
          <a:xfrm>
            <a:off x="2065025" y="3983851"/>
            <a:ext cx="2512781" cy="1938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sp>
        <p:nvSpPr>
          <p:cNvPr id="29" name="Picture Placeholder 11">
            <a:extLst>
              <a:ext uri="{FF2B5EF4-FFF2-40B4-BE49-F238E27FC236}">
                <a16:creationId xmlns:a16="http://schemas.microsoft.com/office/drawing/2014/main" id="{6EB80568-0C2E-4B88-AB46-601F980738DA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5736620" y="1566012"/>
            <a:ext cx="1432806" cy="1432806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>
                <a:solidFill>
                  <a:schemeClr val="accent1"/>
                </a:solidFill>
              </a:defRPr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A054CCF6-5D63-49BA-AA47-B65A4B12F7D8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7415590" y="2301164"/>
            <a:ext cx="2512781" cy="1938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sp>
        <p:nvSpPr>
          <p:cNvPr id="32" name="Picture Placeholder 11">
            <a:extLst>
              <a:ext uri="{FF2B5EF4-FFF2-40B4-BE49-F238E27FC236}">
                <a16:creationId xmlns:a16="http://schemas.microsoft.com/office/drawing/2014/main" id="{6EB80568-0C2E-4B88-AB46-601F980738DA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>
            <a:off x="5736620" y="3248699"/>
            <a:ext cx="1432806" cy="1432806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>
                <a:solidFill>
                  <a:schemeClr val="accent1"/>
                </a:solidFill>
              </a:defRPr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A054CCF6-5D63-49BA-AA47-B65A4B12F7D8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7415590" y="3983851"/>
            <a:ext cx="2512781" cy="1938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sp>
        <p:nvSpPr>
          <p:cNvPr id="35" name="Picture Placeholder 11">
            <a:extLst>
              <a:ext uri="{FF2B5EF4-FFF2-40B4-BE49-F238E27FC236}">
                <a16:creationId xmlns:a16="http://schemas.microsoft.com/office/drawing/2014/main" id="{6EB80568-0C2E-4B88-AB46-601F980738DA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>
          <a:xfrm>
            <a:off x="2801259" y="5093825"/>
            <a:ext cx="1432806" cy="1432806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vert="horz" lIns="0" tIns="0" rIns="0" bIns="0" rtlCol="0" anchor="t">
            <a:normAutofit/>
          </a:bodyPr>
          <a:lstStyle>
            <a:lvl1pPr>
              <a:defRPr lang="en-US" sz="1000" dirty="0">
                <a:solidFill>
                  <a:schemeClr val="accent1"/>
                </a:solidFill>
              </a:defRPr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A054CCF6-5D63-49BA-AA47-B65A4B12F7D8}"/>
              </a:ext>
            </a:extLst>
          </p:cNvPr>
          <p:cNvSpPr>
            <a:spLocks noGrp="1"/>
          </p:cNvSpPr>
          <p:nvPr>
            <p:ph sz="quarter" idx="49" hasCustomPrompt="1"/>
          </p:nvPr>
        </p:nvSpPr>
        <p:spPr>
          <a:xfrm>
            <a:off x="4480229" y="5844743"/>
            <a:ext cx="2512781" cy="1938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Designation &amp; company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quarter" idx="56" hasCustomPrompt="1"/>
          </p:nvPr>
        </p:nvSpPr>
        <p:spPr>
          <a:xfrm>
            <a:off x="2065025" y="1959904"/>
            <a:ext cx="2672122" cy="390435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Main Speaker Name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quarter" idx="57" hasCustomPrompt="1"/>
          </p:nvPr>
        </p:nvSpPr>
        <p:spPr>
          <a:xfrm>
            <a:off x="2065025" y="3643909"/>
            <a:ext cx="2672122" cy="390435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Main Speaker Name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58" hasCustomPrompt="1"/>
          </p:nvPr>
        </p:nvSpPr>
        <p:spPr>
          <a:xfrm>
            <a:off x="7405621" y="3643909"/>
            <a:ext cx="2672122" cy="390435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Main Speaker Name</a:t>
            </a:r>
          </a:p>
        </p:txBody>
      </p:sp>
      <p:sp>
        <p:nvSpPr>
          <p:cNvPr id="38" name="Text Placeholder 3"/>
          <p:cNvSpPr>
            <a:spLocks noGrp="1"/>
          </p:cNvSpPr>
          <p:nvPr>
            <p:ph type="body" sz="quarter" idx="59" hasCustomPrompt="1"/>
          </p:nvPr>
        </p:nvSpPr>
        <p:spPr>
          <a:xfrm>
            <a:off x="7405621" y="1959903"/>
            <a:ext cx="2672122" cy="390435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Main Speaker Name</a:t>
            </a:r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60" hasCustomPrompt="1"/>
          </p:nvPr>
        </p:nvSpPr>
        <p:spPr>
          <a:xfrm>
            <a:off x="4480229" y="5501606"/>
            <a:ext cx="2672122" cy="390435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Moderator Name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9841" y="6045618"/>
            <a:ext cx="747237" cy="536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20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3910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3" r:id="rId3"/>
    <p:sldLayoutId id="2147483664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7702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Focus on the Bond ETF Boom of 2019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1DB9A696-8B68-4875-9D86-45D5021C5D9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6055" y="1542360"/>
            <a:ext cx="11277210" cy="4541199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800" dirty="0"/>
              <a:t>What is behind the bond ETF growth over the last year and why?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Will his growth continue or not and why?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Benchmarking fixed income, what’s the best way to do it?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Where does ESG fit into a bond ETF boom ahead, or does it?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Audience Questions</a:t>
            </a:r>
          </a:p>
        </p:txBody>
      </p:sp>
    </p:spTree>
    <p:extLst>
      <p:ext uri="{BB962C8B-B14F-4D97-AF65-F5344CB8AC3E}">
        <p14:creationId xmlns:p14="http://schemas.microsoft.com/office/powerpoint/2010/main" val="10804915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Increasing Demand for Bond ETFs Over Past Decade </a:t>
            </a:r>
          </a:p>
        </p:txBody>
      </p:sp>
      <p:graphicFrame>
        <p:nvGraphicFramePr>
          <p:cNvPr id="4" name="Content Placeholder 10">
            <a:extLst>
              <a:ext uri="{FF2B5EF4-FFF2-40B4-BE49-F238E27FC236}">
                <a16:creationId xmlns:a16="http://schemas.microsoft.com/office/drawing/2014/main" id="{F3F3B114-C4C2-44F6-97D0-9DB34AF8804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81089750"/>
              </p:ext>
            </p:extLst>
          </p:nvPr>
        </p:nvGraphicFramePr>
        <p:xfrm>
          <a:off x="386064" y="1384184"/>
          <a:ext cx="11400468" cy="45752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210CC517-CBE8-49C0-9A8A-C20406D3FEF6}"/>
              </a:ext>
            </a:extLst>
          </p:cNvPr>
          <p:cNvSpPr txBox="1">
            <a:spLocks/>
          </p:cNvSpPr>
          <p:nvPr/>
        </p:nvSpPr>
        <p:spPr>
          <a:xfrm>
            <a:off x="731521" y="5944362"/>
            <a:ext cx="10663057" cy="479797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050" dirty="0"/>
              <a:t>Source: Investment Company Institute</a:t>
            </a:r>
          </a:p>
          <a:p>
            <a:pPr marL="0" indent="0">
              <a:buNone/>
            </a:pPr>
            <a:r>
              <a:rPr lang="en-US" sz="1050" dirty="0"/>
              <a:t>*Data are through October 16, 2019; not at an annual rate.</a:t>
            </a:r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77EBC1A5-EE23-464E-8C60-EE3245FF517A}"/>
              </a:ext>
            </a:extLst>
          </p:cNvPr>
          <p:cNvSpPr txBox="1">
            <a:spLocks/>
          </p:cNvSpPr>
          <p:nvPr/>
        </p:nvSpPr>
        <p:spPr>
          <a:xfrm>
            <a:off x="305423" y="1144285"/>
            <a:ext cx="10663057" cy="239899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i="1" dirty="0"/>
              <a:t>Net issuance of bond ETF shares, billions of dollars</a:t>
            </a:r>
          </a:p>
        </p:txBody>
      </p:sp>
    </p:spTree>
    <p:extLst>
      <p:ext uri="{BB962C8B-B14F-4D97-AF65-F5344CB8AC3E}">
        <p14:creationId xmlns:p14="http://schemas.microsoft.com/office/powerpoint/2010/main" val="30941295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10">
            <a:extLst>
              <a:ext uri="{FF2B5EF4-FFF2-40B4-BE49-F238E27FC236}">
                <a16:creationId xmlns:a16="http://schemas.microsoft.com/office/drawing/2014/main" id="{DD13AEA9-66AC-4E58-96C7-E012AD991EA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28206278"/>
              </p:ext>
            </p:extLst>
          </p:nvPr>
        </p:nvGraphicFramePr>
        <p:xfrm>
          <a:off x="386064" y="1384184"/>
          <a:ext cx="11400468" cy="45752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Increasing Demand for Bond ETFs Over Past Decade </a:t>
            </a:r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210CC517-CBE8-49C0-9A8A-C20406D3FEF6}"/>
              </a:ext>
            </a:extLst>
          </p:cNvPr>
          <p:cNvSpPr txBox="1">
            <a:spLocks/>
          </p:cNvSpPr>
          <p:nvPr/>
        </p:nvSpPr>
        <p:spPr>
          <a:xfrm>
            <a:off x="731521" y="5944362"/>
            <a:ext cx="10663057" cy="479797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050" dirty="0"/>
              <a:t>Source: Investment Company Institute</a:t>
            </a:r>
          </a:p>
          <a:p>
            <a:pPr marL="0" indent="0">
              <a:buNone/>
            </a:pPr>
            <a:r>
              <a:rPr lang="en-US" sz="1050" dirty="0"/>
              <a:t>*Data are through August 2019; not at an annual rate.</a:t>
            </a:r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F9430F73-5DE7-41C4-9A9E-6667CDF23179}"/>
              </a:ext>
            </a:extLst>
          </p:cNvPr>
          <p:cNvSpPr txBox="1">
            <a:spLocks/>
          </p:cNvSpPr>
          <p:nvPr/>
        </p:nvSpPr>
        <p:spPr>
          <a:xfrm>
            <a:off x="305423" y="1144285"/>
            <a:ext cx="10663057" cy="239899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i="1" dirty="0"/>
              <a:t>Net issuance of bond ETF shares, billions of dollars</a:t>
            </a:r>
          </a:p>
        </p:txBody>
      </p:sp>
    </p:spTree>
    <p:extLst>
      <p:ext uri="{BB962C8B-B14F-4D97-AF65-F5344CB8AC3E}">
        <p14:creationId xmlns:p14="http://schemas.microsoft.com/office/powerpoint/2010/main" val="6152283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10">
            <a:extLst>
              <a:ext uri="{FF2B5EF4-FFF2-40B4-BE49-F238E27FC236}">
                <a16:creationId xmlns:a16="http://schemas.microsoft.com/office/drawing/2014/main" id="{5BCD95EB-04EC-42B5-8405-219C2DA0A4F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8104244"/>
              </p:ext>
            </p:extLst>
          </p:nvPr>
        </p:nvGraphicFramePr>
        <p:xfrm>
          <a:off x="386063" y="1384184"/>
          <a:ext cx="11400468" cy="45752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Demographics Boosting Demand for Bond Funds</a:t>
            </a:r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210CC517-CBE8-49C0-9A8A-C20406D3FEF6}"/>
              </a:ext>
            </a:extLst>
          </p:cNvPr>
          <p:cNvSpPr txBox="1">
            <a:spLocks/>
          </p:cNvSpPr>
          <p:nvPr/>
        </p:nvSpPr>
        <p:spPr>
          <a:xfrm>
            <a:off x="731521" y="5944362"/>
            <a:ext cx="10663057" cy="479797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050" dirty="0"/>
              <a:t>1 As of October 16, 2019</a:t>
            </a:r>
          </a:p>
          <a:p>
            <a:pPr marL="0" indent="0">
              <a:buNone/>
            </a:pPr>
            <a:r>
              <a:rPr lang="en-US" sz="1050" dirty="0"/>
              <a:t>2 Percentage is defined as population 65 or older divided by population 20 or older.</a:t>
            </a:r>
          </a:p>
          <a:p>
            <a:pPr marL="0" indent="0">
              <a:buNone/>
            </a:pPr>
            <a:r>
              <a:rPr lang="en-US" sz="1050" dirty="0"/>
              <a:t>Sources: Investment Company Institute, Bureau of Labor Statistics, and Census Bureau</a:t>
            </a:r>
          </a:p>
        </p:txBody>
      </p:sp>
    </p:spTree>
    <p:extLst>
      <p:ext uri="{BB962C8B-B14F-4D97-AF65-F5344CB8AC3E}">
        <p14:creationId xmlns:p14="http://schemas.microsoft.com/office/powerpoint/2010/main" val="3286617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Bloomberg Barclays US Aggregate Index Stats</a:t>
            </a:r>
          </a:p>
        </p:txBody>
      </p:sp>
      <p:graphicFrame>
        <p:nvGraphicFramePr>
          <p:cNvPr id="4" name="Content Placeholder 4">
            <a:extLst>
              <a:ext uri="{FF2B5EF4-FFF2-40B4-BE49-F238E27FC236}">
                <a16:creationId xmlns:a16="http://schemas.microsoft.com/office/drawing/2014/main" id="{251D7FA9-CAAA-4E3B-9002-53886560A26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67176536"/>
              </p:ext>
            </p:extLst>
          </p:nvPr>
        </p:nvGraphicFramePr>
        <p:xfrm>
          <a:off x="386062" y="1201119"/>
          <a:ext cx="11379839" cy="5223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452488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54681755-F9E4-4F38-B68F-EAA200BCBE7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36069189"/>
              </p:ext>
            </p:extLst>
          </p:nvPr>
        </p:nvGraphicFramePr>
        <p:xfrm>
          <a:off x="426099" y="1221612"/>
          <a:ext cx="11339802" cy="5011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Bloomberg Barclays US Aggregate Historical</a:t>
            </a:r>
          </a:p>
        </p:txBody>
      </p:sp>
    </p:spTree>
    <p:extLst>
      <p:ext uri="{BB962C8B-B14F-4D97-AF65-F5344CB8AC3E}">
        <p14:creationId xmlns:p14="http://schemas.microsoft.com/office/powerpoint/2010/main" val="29046715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Inside ETFs Canada">
      <a:dk1>
        <a:sysClr val="windowText" lastClr="000000"/>
      </a:dk1>
      <a:lt1>
        <a:sysClr val="window" lastClr="FFFFFF"/>
      </a:lt1>
      <a:dk2>
        <a:srgbClr val="148ECB"/>
      </a:dk2>
      <a:lt2>
        <a:srgbClr val="FFFFFF"/>
      </a:lt2>
      <a:accent1>
        <a:srgbClr val="148ECB"/>
      </a:accent1>
      <a:accent2>
        <a:srgbClr val="EB2D37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563C1"/>
      </a:hlink>
      <a:folHlink>
        <a:srgbClr val="954F72"/>
      </a:folHlink>
    </a:clrScheme>
    <a:fontScheme name="Custom 1">
      <a:majorFont>
        <a:latin typeface="Roboto Black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4B03D94CCE1C4B995F05064804B2B7" ma:contentTypeVersion="12" ma:contentTypeDescription="Create a new document." ma:contentTypeScope="" ma:versionID="ac824fd064c1f4b913520890185003ba">
  <xsd:schema xmlns:xsd="http://www.w3.org/2001/XMLSchema" xmlns:xs="http://www.w3.org/2001/XMLSchema" xmlns:p="http://schemas.microsoft.com/office/2006/metadata/properties" xmlns:ns2="51962ae8-95ce-4213-8245-cc32f92ff112" xmlns:ns3="c86eed18-56a7-4445-9e71-9ceaf6f16aa0" targetNamespace="http://schemas.microsoft.com/office/2006/metadata/properties" ma:root="true" ma:fieldsID="c0e55a4dabc728781b77a8b2bd5786b6" ns2:_="" ns3:_="">
    <xsd:import namespace="51962ae8-95ce-4213-8245-cc32f92ff112"/>
    <xsd:import namespace="c86eed18-56a7-4445-9e71-9ceaf6f16aa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962ae8-95ce-4213-8245-cc32f92ff11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6eed18-56a7-4445-9e71-9ceaf6f16aa0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5A8629D-9871-4CA6-8A9C-C5F09816755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DDA68FB-F4CB-47CF-8869-350655728D7E}"/>
</file>

<file path=customXml/itemProps3.xml><?xml version="1.0" encoding="utf-8"?>
<ds:datastoreItem xmlns:ds="http://schemas.openxmlformats.org/officeDocument/2006/customXml" ds:itemID="{163FE34E-5BEB-4D3D-8363-2C8767524D78}">
  <ds:schemaRefs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3643a2e2-9de7-47c4-8490-eb17b0020d7d"/>
    <ds:schemaRef ds:uri="http://purl.org/dc/dcmitype/"/>
    <ds:schemaRef ds:uri="http://schemas.openxmlformats.org/package/2006/metadata/core-properties"/>
    <ds:schemaRef ds:uri="5797da00-b9a4-433d-86c3-a0b50a39355c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</TotalTime>
  <Words>199</Words>
  <Application>Microsoft Office PowerPoint</Application>
  <PresentationFormat>Widescreen</PresentationFormat>
  <Paragraphs>25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Roboto</vt:lpstr>
      <vt:lpstr>Roboto Black</vt:lpstr>
      <vt:lpstr>Office Theme</vt:lpstr>
      <vt:lpstr>PowerPoint Presentation</vt:lpstr>
      <vt:lpstr>Focus on the Bond ETF Boom of 2019</vt:lpstr>
      <vt:lpstr>Increasing Demand for Bond ETFs Over Past Decade </vt:lpstr>
      <vt:lpstr>Increasing Demand for Bond ETFs Over Past Decade </vt:lpstr>
      <vt:lpstr>Demographics Boosting Demand for Bond Funds</vt:lpstr>
      <vt:lpstr>Bloomberg Barclays US Aggregate Index Stats</vt:lpstr>
      <vt:lpstr>Bloomberg Barclays US Aggregate Historical</vt:lpstr>
    </vt:vector>
  </TitlesOfParts>
  <Company>dell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ælx</dc:creator>
  <cp:lastModifiedBy>sbrorup</cp:lastModifiedBy>
  <cp:revision>32</cp:revision>
  <dcterms:created xsi:type="dcterms:W3CDTF">2018-05-15T08:44:31Z</dcterms:created>
  <dcterms:modified xsi:type="dcterms:W3CDTF">2019-10-29T20:21:22Z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181c070e-054b-4d1c-ba4c-fc70b099192e_Enabled">
    <vt:lpwstr>True</vt:lpwstr>
  </property>
  <property fmtid="{D5CDD505-2E9C-101B-9397-08002B2CF9AE}" pid="3" name="MSIP_Label_181c070e-054b-4d1c-ba4c-fc70b099192e_SiteId">
    <vt:lpwstr>2567d566-604c-408a-8a60-55d0dc9d9d6b</vt:lpwstr>
  </property>
  <property fmtid="{D5CDD505-2E9C-101B-9397-08002B2CF9AE}" pid="4" name="MSIP_Label_181c070e-054b-4d1c-ba4c-fc70b099192e_Owner">
    <vt:lpwstr>Kristen.Ishee@informa.com</vt:lpwstr>
  </property>
  <property fmtid="{D5CDD505-2E9C-101B-9397-08002B2CF9AE}" pid="5" name="MSIP_Label_181c070e-054b-4d1c-ba4c-fc70b099192e_SetDate">
    <vt:lpwstr>2019-10-08T13:30:40.2896875Z</vt:lpwstr>
  </property>
  <property fmtid="{D5CDD505-2E9C-101B-9397-08002B2CF9AE}" pid="6" name="MSIP_Label_181c070e-054b-4d1c-ba4c-fc70b099192e_Name">
    <vt:lpwstr>General</vt:lpwstr>
  </property>
  <property fmtid="{D5CDD505-2E9C-101B-9397-08002B2CF9AE}" pid="7" name="MSIP_Label_181c070e-054b-4d1c-ba4c-fc70b099192e_Application">
    <vt:lpwstr>Microsoft Azure Information Protection</vt:lpwstr>
  </property>
  <property fmtid="{D5CDD505-2E9C-101B-9397-08002B2CF9AE}" pid="8" name="MSIP_Label_181c070e-054b-4d1c-ba4c-fc70b099192e_ActionId">
    <vt:lpwstr>79562bbc-a0ad-446d-a66d-c4d76e79d31a</vt:lpwstr>
  </property>
  <property fmtid="{D5CDD505-2E9C-101B-9397-08002B2CF9AE}" pid="9" name="MSIP_Label_181c070e-054b-4d1c-ba4c-fc70b099192e_Extended_MSFT_Method">
    <vt:lpwstr>Automatic</vt:lpwstr>
  </property>
  <property fmtid="{D5CDD505-2E9C-101B-9397-08002B2CF9AE}" pid="10" name="MSIP_Label_2bbab825-a111-45e4-86a1-18cee0005896_Enabled">
    <vt:lpwstr>True</vt:lpwstr>
  </property>
  <property fmtid="{D5CDD505-2E9C-101B-9397-08002B2CF9AE}" pid="11" name="MSIP_Label_2bbab825-a111-45e4-86a1-18cee0005896_SiteId">
    <vt:lpwstr>2567d566-604c-408a-8a60-55d0dc9d9d6b</vt:lpwstr>
  </property>
  <property fmtid="{D5CDD505-2E9C-101B-9397-08002B2CF9AE}" pid="12" name="MSIP_Label_2bbab825-a111-45e4-86a1-18cee0005896_Owner">
    <vt:lpwstr>Kristen.Ishee@informa.com</vt:lpwstr>
  </property>
  <property fmtid="{D5CDD505-2E9C-101B-9397-08002B2CF9AE}" pid="13" name="MSIP_Label_2bbab825-a111-45e4-86a1-18cee0005896_SetDate">
    <vt:lpwstr>2019-10-08T13:30:40.2896875Z</vt:lpwstr>
  </property>
  <property fmtid="{D5CDD505-2E9C-101B-9397-08002B2CF9AE}" pid="14" name="MSIP_Label_2bbab825-a111-45e4-86a1-18cee0005896_Name">
    <vt:lpwstr>Un-restricted</vt:lpwstr>
  </property>
  <property fmtid="{D5CDD505-2E9C-101B-9397-08002B2CF9AE}" pid="15" name="MSIP_Label_2bbab825-a111-45e4-86a1-18cee0005896_Application">
    <vt:lpwstr>Microsoft Azure Information Protection</vt:lpwstr>
  </property>
  <property fmtid="{D5CDD505-2E9C-101B-9397-08002B2CF9AE}" pid="16" name="MSIP_Label_2bbab825-a111-45e4-86a1-18cee0005896_ActionId">
    <vt:lpwstr>79562bbc-a0ad-446d-a66d-c4d76e79d31a</vt:lpwstr>
  </property>
  <property fmtid="{D5CDD505-2E9C-101B-9397-08002B2CF9AE}" pid="17" name="MSIP_Label_2bbab825-a111-45e4-86a1-18cee0005896_Parent">
    <vt:lpwstr>181c070e-054b-4d1c-ba4c-fc70b099192e</vt:lpwstr>
  </property>
  <property fmtid="{D5CDD505-2E9C-101B-9397-08002B2CF9AE}" pid="18" name="MSIP_Label_2bbab825-a111-45e4-86a1-18cee0005896_Extended_MSFT_Method">
    <vt:lpwstr>Automatic</vt:lpwstr>
  </property>
  <property fmtid="{D5CDD505-2E9C-101B-9397-08002B2CF9AE}" pid="19" name="Sensitivity">
    <vt:lpwstr>General Un-restricted</vt:lpwstr>
  </property>
  <property fmtid="{D5CDD505-2E9C-101B-9397-08002B2CF9AE}" pid="20" name="ContentTypeId">
    <vt:lpwstr>0x0101000D4B03D94CCE1C4B995F05064804B2B7</vt:lpwstr>
  </property>
</Properties>
</file>