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Default Extension="mp4" ContentType="video/mp4"/>
  <Override PartName="/ppt/diagrams/data7.xml" ContentType="application/vnd.openxmlformats-officedocument.drawingml.diagramData+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diagrams/data4.xml" ContentType="application/vnd.openxmlformats-officedocument.drawingml.diagramData+xml"/>
  <Override PartName="/ppt/diagrams/data13.xml" ContentType="application/vnd.openxmlformats-officedocument.drawingml.diagramData+xml"/>
  <Override PartName="/ppt/diagrams/data12.xml" ContentType="application/vnd.openxmlformats-officedocument.drawingml.diagramData+xml"/>
  <Override PartName="/ppt/diagrams/data11.xml" ContentType="application/vnd.openxmlformats-officedocument.drawingml.diagramData+xml"/>
  <Override PartName="/ppt/diagrams/data10.xml" ContentType="application/vnd.openxmlformats-officedocument.drawingml.diagramData+xml"/>
  <Override PartName="/ppt/diagrams/data1.xml" ContentType="application/vnd.openxmlformats-officedocument.drawingml.diagramData+xml"/>
  <Override PartName="/ppt/diagrams/data9.xml" ContentType="application/vnd.openxmlformats-officedocument.drawingml.diagramData+xml"/>
  <Override PartName="/ppt/diagrams/data5.xml" ContentType="application/vnd.openxmlformats-officedocument.drawingml.diagramData+xml"/>
  <Override PartName="/ppt/diagrams/data2.xml" ContentType="application/vnd.openxmlformats-officedocument.drawingml.diagramData+xml"/>
  <Override PartName="/ppt/diagrams/data8.xml" ContentType="application/vnd.openxmlformats-officedocument.drawingml.diagramData+xml"/>
  <Override PartName="/ppt/diagrams/data6.xml" ContentType="application/vnd.openxmlformats-officedocument.drawingml.diagramData+xml"/>
  <Override PartName="/ppt/presentation.xml" ContentType="application/vnd.openxmlformats-officedocument.presentationml.presentation.main+xml"/>
  <Override PartName="/ppt/diagrams/data3.xml" ContentType="application/vnd.openxmlformats-officedocument.drawingml.diagramData+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slideLayouts/slideLayout9.xml" ContentType="application/vnd.openxmlformats-officedocument.presentationml.slideLayou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rawing9.xml" ContentType="application/vnd.ms-office.drawingml.diagramDrawing+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rawing7.xml" ContentType="application/vnd.ms-office.drawingml.diagramDrawing+xml"/>
  <Override PartName="/ppt/diagrams/layout8.xml" ContentType="application/vnd.openxmlformats-officedocument.drawingml.diagram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iagrams/colors7.xml" ContentType="application/vnd.openxmlformats-officedocument.drawingml.diagramColors+xml"/>
  <Override PartName="/ppt/diagrams/quickStyle7.xml" ContentType="application/vnd.openxmlformats-officedocument.drawingml.diagramStyle+xml"/>
  <Override PartName="/ppt/diagrams/layout7.xml" ContentType="application/vnd.openxmlformats-officedocument.drawingml.diagramLayout+xml"/>
  <Override PartName="/ppt/diagrams/drawing6.xml" ContentType="application/vnd.ms-office.drawingml.diagramDrawing+xml"/>
  <Override PartName="/ppt/diagrams/colors6.xml" ContentType="application/vnd.openxmlformats-officedocument.drawingml.diagramColors+xml"/>
  <Override PartName="/ppt/diagrams/quickStyle6.xml" ContentType="application/vnd.openxmlformats-officedocument.drawingml.diagramStyle+xml"/>
  <Override PartName="/ppt/diagrams/layout6.xml" ContentType="application/vnd.openxmlformats-officedocument.drawingml.diagramLayout+xml"/>
  <Override PartName="/ppt/diagrams/drawing5.xml" ContentType="application/vnd.ms-office.drawingml.diagramDrawing+xml"/>
  <Override PartName="/ppt/diagrams/colors5.xml" ContentType="application/vnd.openxmlformats-officedocument.drawingml.diagramColor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iagrams/quickStyle8.xml" ContentType="application/vnd.openxmlformats-officedocument.drawingml.diagramStyle+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colors8.xml" ContentType="application/vnd.openxmlformats-officedocument.drawingml.diagramColors+xml"/>
  <Override PartName="/ppt/diagrams/drawing8.xml" ContentType="application/vnd.ms-office.drawingml.diagramDrawing+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layout9.xml" ContentType="application/vnd.openxmlformats-officedocument.drawingml.diagramLayout+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quickStyle5.xml" ContentType="application/vnd.openxmlformats-officedocument.drawingml.diagramStyle+xml"/>
  <Override PartName="/ppt/diagrams/layout5.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ppt/tags/tag1.xml" ContentType="application/vnd.openxmlformats-officedocument.presentationml.tags+xml"/>
  <Override PartName="/ppt/revisionInfo.xml" ContentType="application/vnd.ms-powerpoint.revisioninfo+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2" r:id="rId1"/>
    <p:sldMasterId id="2147483764" r:id="rId2"/>
    <p:sldMasterId id="2147483776" r:id="rId3"/>
    <p:sldMasterId id="2147483788" r:id="rId4"/>
  </p:sldMasterIdLst>
  <p:notesMasterIdLst>
    <p:notesMasterId r:id="rId34"/>
  </p:notesMasterIdLst>
  <p:handoutMasterIdLst>
    <p:handoutMasterId r:id="rId35"/>
  </p:handoutMasterIdLst>
  <p:sldIdLst>
    <p:sldId id="257" r:id="rId5"/>
    <p:sldId id="320" r:id="rId6"/>
    <p:sldId id="278" r:id="rId7"/>
    <p:sldId id="324" r:id="rId8"/>
    <p:sldId id="281" r:id="rId9"/>
    <p:sldId id="317" r:id="rId10"/>
    <p:sldId id="323" r:id="rId11"/>
    <p:sldId id="326" r:id="rId12"/>
    <p:sldId id="327" r:id="rId13"/>
    <p:sldId id="316" r:id="rId14"/>
    <p:sldId id="286" r:id="rId15"/>
    <p:sldId id="328" r:id="rId16"/>
    <p:sldId id="329" r:id="rId17"/>
    <p:sldId id="285" r:id="rId18"/>
    <p:sldId id="290" r:id="rId19"/>
    <p:sldId id="292" r:id="rId20"/>
    <p:sldId id="314" r:id="rId21"/>
    <p:sldId id="332" r:id="rId22"/>
    <p:sldId id="312" r:id="rId23"/>
    <p:sldId id="336" r:id="rId24"/>
    <p:sldId id="318" r:id="rId25"/>
    <p:sldId id="319" r:id="rId26"/>
    <p:sldId id="301" r:id="rId27"/>
    <p:sldId id="333" r:id="rId28"/>
    <p:sldId id="289" r:id="rId29"/>
    <p:sldId id="288" r:id="rId30"/>
    <p:sldId id="331" r:id="rId31"/>
    <p:sldId id="309" r:id="rId32"/>
    <p:sldId id="307" r:id="rId3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onya" initials="S" lastIdx="1" clrIdx="0">
    <p:extLst>
      <p:ext uri="{19B8F6BF-5375-455C-9EA6-DF929625EA0E}">
        <p15:presenceInfo xmlns:p15="http://schemas.microsoft.com/office/powerpoint/2012/main" userId="Sony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DE24C"/>
    <a:srgbClr val="8E0000"/>
    <a:srgbClr val="420000"/>
    <a:srgbClr val="65783C"/>
    <a:srgbClr val="A1947B"/>
    <a:srgbClr val="4747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94AC695-1675-4A60-B086-EDC3B507786B}" v="20" dt="2019-11-12T02:07:29.38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22" autoAdjust="0"/>
    <p:restoredTop sz="88367" autoAdjust="0"/>
  </p:normalViewPr>
  <p:slideViewPr>
    <p:cSldViewPr>
      <p:cViewPr varScale="1">
        <p:scale>
          <a:sx n="89" d="100"/>
          <a:sy n="89" d="100"/>
        </p:scale>
        <p:origin x="308" y="60"/>
      </p:cViewPr>
      <p:guideLst>
        <p:guide orient="horz" pos="2160"/>
        <p:guide pos="3840"/>
      </p:guideLst>
    </p:cSldViewPr>
  </p:slideViewPr>
  <p:notesTextViewPr>
    <p:cViewPr>
      <p:scale>
        <a:sx n="1" d="1"/>
        <a:sy n="1" d="1"/>
      </p:scale>
      <p:origin x="0" y="0"/>
    </p:cViewPr>
  </p:notesTextViewPr>
  <p:notesViewPr>
    <p:cSldViewPr>
      <p:cViewPr varScale="1">
        <p:scale>
          <a:sx n="87" d="100"/>
          <a:sy n="87" d="100"/>
        </p:scale>
        <p:origin x="3840" y="6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notesMaster" Target="notesMasters/notesMaster1.xml"/><Relationship Id="rId42" Type="http://schemas.openxmlformats.org/officeDocument/2006/relationships/customXml" Target="../customXml/item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customXml" Target="../customXml/item3.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handoutMaster" Target="handoutMasters/handoutMaster1.xml"/><Relationship Id="rId43" Type="http://schemas.openxmlformats.org/officeDocument/2006/relationships/customXml" Target="../customXml/item2.xml"/><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4.6018735718454246E-2"/>
          <c:y val="0.12857140446730325"/>
        </c:manualLayout>
      </c:layout>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doughnutChart>
        <c:varyColors val="1"/>
        <c:ser>
          <c:idx val="0"/>
          <c:order val="0"/>
          <c:tx>
            <c:strRef>
              <c:f>Sheet1!$B$1</c:f>
              <c:strCache>
                <c:ptCount val="1"/>
                <c:pt idx="0">
                  <c:v>Financial Advisors Talking to Clients about SRI Options</c:v>
                </c:pt>
              </c:strCache>
            </c:strRef>
          </c:tx>
          <c:spPr>
            <a:solidFill>
              <a:schemeClr val="accent6">
                <a:lumMod val="75000"/>
              </a:schemeClr>
            </a:solidFill>
          </c:spPr>
          <c:dPt>
            <c:idx val="0"/>
            <c:bubble3D val="0"/>
            <c:spPr>
              <a:solidFill>
                <a:schemeClr val="accent2">
                  <a:lumMod val="60000"/>
                  <a:lumOff val="40000"/>
                </a:schemeClr>
              </a:solidFill>
              <a:ln>
                <a:solidFill>
                  <a:schemeClr val="tx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DBC6-445D-8B68-3DF96F4D1A1D}"/>
              </c:ext>
            </c:extLst>
          </c:dPt>
          <c:dPt>
            <c:idx val="1"/>
            <c:bubble3D val="0"/>
            <c:spPr>
              <a:solidFill>
                <a:schemeClr val="bg2">
                  <a:lumMod val="90000"/>
                </a:schemeClr>
              </a:solidFill>
              <a:ln>
                <a:solidFill>
                  <a:schemeClr val="tx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DBC6-445D-8B68-3DF96F4D1A1D}"/>
              </c:ext>
            </c:extLst>
          </c:dPt>
          <c:dLbls>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330" b="1" i="0" u="none" strike="noStrike" kern="1200" baseline="0">
                    <a:solidFill>
                      <a:schemeClr val="lt1"/>
                    </a:solidFill>
                    <a:latin typeface="+mn-lt"/>
                    <a:ea typeface="+mn-ea"/>
                    <a:cs typeface="+mn-cs"/>
                  </a:defRPr>
                </a:pPr>
                <a:endParaRPr lang="en-US"/>
              </a:p>
            </c:txP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Sheet1!$A$2:$A$3</c:f>
              <c:strCache>
                <c:ptCount val="2"/>
                <c:pt idx="0">
                  <c:v>Having the conversation </c:v>
                </c:pt>
                <c:pt idx="1">
                  <c:v>Nope!</c:v>
                </c:pt>
              </c:strCache>
            </c:strRef>
          </c:cat>
          <c:val>
            <c:numRef>
              <c:f>Sheet1!$B$2:$B$3</c:f>
              <c:numCache>
                <c:formatCode>General</c:formatCode>
                <c:ptCount val="2"/>
                <c:pt idx="0">
                  <c:v>18</c:v>
                </c:pt>
                <c:pt idx="1">
                  <c:v>82</c:v>
                </c:pt>
              </c:numCache>
            </c:numRef>
          </c:val>
          <c:extLst>
            <c:ext xmlns:c16="http://schemas.microsoft.com/office/drawing/2014/chart" uri="{C3380CC4-5D6E-409C-BE32-E72D297353CC}">
              <c16:uniqueId val="{00000004-DBC6-445D-8B68-3DF96F4D1A1D}"/>
            </c:ext>
          </c:extLst>
        </c:ser>
        <c:dLbls>
          <c:showLegendKey val="0"/>
          <c:showVal val="0"/>
          <c:showCatName val="0"/>
          <c:showSerName val="0"/>
          <c:showPercent val="1"/>
          <c:showBubbleSize val="0"/>
          <c:showLeaderLines val="1"/>
        </c:dLbls>
        <c:firstSliceAng val="200"/>
        <c:holeSize val="50"/>
      </c:doughnutChart>
      <c:spPr>
        <a:noFill/>
        <a:ln>
          <a:noFill/>
        </a:ln>
        <a:effectLst/>
      </c:spPr>
    </c:plotArea>
    <c:legend>
      <c:legendPos val="r"/>
      <c:legendEntry>
        <c:idx val="0"/>
        <c:txPr>
          <a:bodyPr rot="0" spcFirstLastPara="1" vertOverflow="ellipsis" vert="horz" wrap="square" anchor="ctr" anchorCtr="1"/>
          <a:lstStyle/>
          <a:p>
            <a:pPr>
              <a:defRPr sz="1600" b="0" i="0" u="none" strike="noStrike" kern="1200" baseline="0">
                <a:solidFill>
                  <a:schemeClr val="dk1">
                    <a:lumMod val="75000"/>
                    <a:lumOff val="25000"/>
                  </a:schemeClr>
                </a:solidFill>
                <a:latin typeface="+mn-lt"/>
                <a:ea typeface="+mn-ea"/>
                <a:cs typeface="+mn-cs"/>
              </a:defRPr>
            </a:pPr>
            <a:endParaRPr lang="en-US"/>
          </a:p>
        </c:txPr>
      </c:legendEntry>
      <c:legendEntry>
        <c:idx val="1"/>
        <c:txPr>
          <a:bodyPr rot="0" spcFirstLastPara="1" vertOverflow="ellipsis" vert="horz" wrap="square" anchor="ctr" anchorCtr="1"/>
          <a:lstStyle/>
          <a:p>
            <a:pPr>
              <a:defRPr sz="1600" b="0" i="0" u="none" strike="noStrike" kern="1200" baseline="0">
                <a:solidFill>
                  <a:schemeClr val="dk1">
                    <a:lumMod val="75000"/>
                    <a:lumOff val="25000"/>
                  </a:schemeClr>
                </a:solidFill>
                <a:latin typeface="+mn-lt"/>
                <a:ea typeface="+mn-ea"/>
                <a:cs typeface="+mn-cs"/>
              </a:defRPr>
            </a:pPr>
            <a:endParaRPr lang="en-US"/>
          </a:p>
        </c:txPr>
      </c:legendEntry>
      <c:layout>
        <c:manualLayout>
          <c:xMode val="edge"/>
          <c:yMode val="edge"/>
          <c:x val="0.14168393796145853"/>
          <c:y val="0.87312638299092937"/>
          <c:w val="0.4814171998570233"/>
          <c:h val="0.1227971207340046"/>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dk1">
                  <a:lumMod val="75000"/>
                  <a:lumOff val="2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r>
              <a:rPr lang="en-US" dirty="0"/>
              <a:t>Investor Interest in Sustainable Investing</a:t>
            </a:r>
          </a:p>
        </c:rich>
      </c:tx>
      <c:layout>
        <c:manualLayout>
          <c:xMode val="edge"/>
          <c:yMode val="edge"/>
          <c:x val="0.11596388747020769"/>
          <c:y val="0"/>
        </c:manualLayout>
      </c:layout>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manualLayout>
          <c:layoutTarget val="inner"/>
          <c:xMode val="edge"/>
          <c:yMode val="edge"/>
          <c:x val="7.7598798248057696E-2"/>
          <c:y val="0.20840145899020479"/>
          <c:w val="0.69635329611229768"/>
          <c:h val="0.62072980119630994"/>
        </c:manualLayout>
      </c:layout>
      <c:doughnutChart>
        <c:varyColors val="1"/>
        <c:ser>
          <c:idx val="0"/>
          <c:order val="0"/>
          <c:tx>
            <c:strRef>
              <c:f>Sheet1!$B$1</c:f>
              <c:strCache>
                <c:ptCount val="1"/>
                <c:pt idx="0">
                  <c:v>Interest in Sustainable Investing</c:v>
                </c:pt>
              </c:strCache>
            </c:strRef>
          </c:tx>
          <c:spPr>
            <a:solidFill>
              <a:schemeClr val="bg2">
                <a:lumMod val="75000"/>
              </a:schemeClr>
            </a:solidFill>
            <a:ln>
              <a:solidFill>
                <a:schemeClr val="tx1"/>
              </a:solidFill>
            </a:ln>
          </c:spPr>
          <c:dPt>
            <c:idx val="0"/>
            <c:bubble3D val="0"/>
            <c:spPr>
              <a:solidFill>
                <a:schemeClr val="accent2">
                  <a:lumMod val="60000"/>
                  <a:lumOff val="40000"/>
                </a:schemeClr>
              </a:solidFill>
              <a:ln>
                <a:solidFill>
                  <a:schemeClr val="tx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DB52-409D-A683-2C195F22E0C0}"/>
              </c:ext>
            </c:extLst>
          </c:dPt>
          <c:dPt>
            <c:idx val="1"/>
            <c:bubble3D val="0"/>
            <c:spPr>
              <a:solidFill>
                <a:schemeClr val="bg2">
                  <a:lumMod val="90000"/>
                </a:schemeClr>
              </a:solidFill>
              <a:ln>
                <a:solidFill>
                  <a:schemeClr val="tx1"/>
                </a:solid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DB52-409D-A683-2C195F22E0C0}"/>
              </c:ext>
            </c:extLst>
          </c:dPt>
          <c:dLbls>
            <c:dLbl>
              <c:idx val="1"/>
              <c:spPr>
                <a:pattFill prst="pct75">
                  <a:fgClr>
                    <a:prstClr val="black">
                      <a:lumMod val="75000"/>
                      <a:lumOff val="25000"/>
                    </a:prstClr>
                  </a:fgClr>
                  <a:bgClr>
                    <a:prstClr val="black">
                      <a:lumMod val="65000"/>
                      <a:lumOff val="35000"/>
                    </a:prstClr>
                  </a:bgClr>
                </a:pattFill>
                <a:ln>
                  <a:noFill/>
                </a:ln>
                <a:effectLst>
                  <a:outerShdw blurRad="50800" dist="38100" dir="2700000" algn="tl" rotWithShape="0">
                    <a:prstClr val="black">
                      <a:alpha val="40000"/>
                    </a:prstClr>
                  </a:outerShdw>
                </a:effectLst>
              </c:spPr>
              <c:txPr>
                <a:bodyPr rot="0" spcFirstLastPara="1" vertOverflow="clip" horzOverflow="clip" vert="horz" wrap="square" lIns="38100" tIns="19050" rIns="38100" bIns="19050" anchor="ctr" anchorCtr="1">
                  <a:spAutoFit/>
                </a:bodyPr>
                <a:lstStyle/>
                <a:p>
                  <a:pPr>
                    <a:defRPr sz="1330" b="1" i="0" u="none" strike="noStrike" kern="1200" baseline="0">
                      <a:solidFill>
                        <a:schemeClr val="lt1"/>
                      </a:solidFill>
                      <a:latin typeface="+mn-lt"/>
                      <a:ea typeface="+mn-ea"/>
                      <a:cs typeface="+mn-cs"/>
                    </a:defRPr>
                  </a:pPr>
                  <a:endParaRPr lang="en-US"/>
                </a:p>
              </c:txPr>
              <c:showLegendKey val="0"/>
              <c:showVal val="0"/>
              <c:showCatName val="0"/>
              <c:showSerName val="0"/>
              <c:showPercent val="1"/>
              <c:showBubbleSize val="0"/>
              <c:extLst>
                <c:ext xmlns:c15="http://schemas.microsoft.com/office/drawing/2012/chart" uri="{CE6537A1-D6FC-4f65-9D91-7224C49458BB}">
                  <c15:spPr xmlns:c15="http://schemas.microsoft.com/office/drawing/2012/chart">
                    <a:prstGeom prst="wedgeRectCallout">
                      <a:avLst/>
                    </a:prstGeom>
                    <a:pattFill prst="pct75">
                      <a:fgClr>
                        <a:schemeClr val="dk1">
                          <a:lumMod val="75000"/>
                          <a:lumOff val="25000"/>
                        </a:schemeClr>
                      </a:fgClr>
                      <a:bgClr>
                        <a:schemeClr val="dk1">
                          <a:lumMod val="65000"/>
                          <a:lumOff val="35000"/>
                        </a:schemeClr>
                      </a:bgClr>
                    </a:pattFill>
                    <a:ln>
                      <a:noFill/>
                    </a:ln>
                  </c15:spPr>
                </c:ext>
                <c:ext xmlns:c16="http://schemas.microsoft.com/office/drawing/2014/chart" uri="{C3380CC4-5D6E-409C-BE32-E72D297353CC}">
                  <c16:uniqueId val="{00000003-DB52-409D-A683-2C195F22E0C0}"/>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330" b="1" i="0" u="none" strike="noStrike" kern="1200" baseline="0">
                    <a:solidFill>
                      <a:schemeClr val="lt1"/>
                    </a:solidFill>
                    <a:latin typeface="+mn-lt"/>
                    <a:ea typeface="+mn-ea"/>
                    <a:cs typeface="+mn-cs"/>
                  </a:defRPr>
                </a:pPr>
                <a:endParaRPr lang="en-US"/>
              </a:p>
            </c:txP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Sheet1!$A$2:$A$3</c:f>
              <c:strCache>
                <c:ptCount val="2"/>
                <c:pt idx="0">
                  <c:v>Interested</c:v>
                </c:pt>
                <c:pt idx="1">
                  <c:v>Not Interested</c:v>
                </c:pt>
              </c:strCache>
            </c:strRef>
          </c:cat>
          <c:val>
            <c:numRef>
              <c:f>Sheet1!$B$2:$B$3</c:f>
              <c:numCache>
                <c:formatCode>General</c:formatCode>
                <c:ptCount val="2"/>
                <c:pt idx="0">
                  <c:v>75</c:v>
                </c:pt>
                <c:pt idx="1">
                  <c:v>25</c:v>
                </c:pt>
              </c:numCache>
            </c:numRef>
          </c:val>
          <c:extLst>
            <c:ext xmlns:c16="http://schemas.microsoft.com/office/drawing/2014/chart" uri="{C3380CC4-5D6E-409C-BE32-E72D297353CC}">
              <c16:uniqueId val="{00000004-DB52-409D-A683-2C195F22E0C0}"/>
            </c:ext>
          </c:extLst>
        </c:ser>
        <c:dLbls>
          <c:showLegendKey val="0"/>
          <c:showVal val="0"/>
          <c:showCatName val="0"/>
          <c:showSerName val="0"/>
          <c:showPercent val="1"/>
          <c:showBubbleSize val="0"/>
          <c:showLeaderLines val="1"/>
        </c:dLbls>
        <c:firstSliceAng val="0"/>
        <c:holeSize val="50"/>
      </c:doughnutChart>
      <c:spPr>
        <a:noFill/>
        <a:ln>
          <a:noFill/>
        </a:ln>
        <a:effectLst/>
      </c:spPr>
    </c:plotArea>
    <c:legend>
      <c:legendPos val="r"/>
      <c:layout>
        <c:manualLayout>
          <c:xMode val="edge"/>
          <c:yMode val="edge"/>
          <c:x val="0.16127841876373539"/>
          <c:y val="0.85285224566235818"/>
          <c:w val="0.42104894063206116"/>
          <c:h val="0.12846977397981807"/>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dk1">
                  <a:lumMod val="75000"/>
                  <a:lumOff val="2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diagrams/_rels/data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svg"/><Relationship Id="rId1" Type="http://schemas.openxmlformats.org/officeDocument/2006/relationships/image" Target="../media/image10.png"/><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diagrams/_rels/data11.xml.rels><?xml version="1.0" encoding="UTF-8" standalone="yes"?>
<Relationships xmlns="http://schemas.openxmlformats.org/package/2006/relationships"><Relationship Id="rId8" Type="http://schemas.openxmlformats.org/officeDocument/2006/relationships/image" Target="../media/image75.svg"/><Relationship Id="rId3" Type="http://schemas.openxmlformats.org/officeDocument/2006/relationships/image" Target="../media/image72.png"/><Relationship Id="rId7" Type="http://schemas.openxmlformats.org/officeDocument/2006/relationships/image" Target="../media/image74.png"/><Relationship Id="rId12" Type="http://schemas.openxmlformats.org/officeDocument/2006/relationships/image" Target="../media/image79.svg"/><Relationship Id="rId2" Type="http://schemas.openxmlformats.org/officeDocument/2006/relationships/image" Target="../media/image71.svg"/><Relationship Id="rId1" Type="http://schemas.openxmlformats.org/officeDocument/2006/relationships/image" Target="../media/image70.png"/><Relationship Id="rId6" Type="http://schemas.openxmlformats.org/officeDocument/2006/relationships/image" Target="../media/image45.svg"/><Relationship Id="rId11" Type="http://schemas.openxmlformats.org/officeDocument/2006/relationships/image" Target="../media/image78.png"/><Relationship Id="rId5" Type="http://schemas.openxmlformats.org/officeDocument/2006/relationships/image" Target="../media/image44.png"/><Relationship Id="rId10" Type="http://schemas.openxmlformats.org/officeDocument/2006/relationships/image" Target="../media/image77.svg"/><Relationship Id="rId4" Type="http://schemas.openxmlformats.org/officeDocument/2006/relationships/image" Target="../media/image73.svg"/><Relationship Id="rId9" Type="http://schemas.openxmlformats.org/officeDocument/2006/relationships/image" Target="../media/image76.png"/></Relationships>
</file>

<file path=ppt/diagrams/_rels/data2.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image" Target="../media/image18.svg"/><Relationship Id="rId1" Type="http://schemas.openxmlformats.org/officeDocument/2006/relationships/image" Target="../media/image17.png"/><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20.svg"/></Relationships>
</file>

<file path=ppt/diagrams/_rels/data3.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6.svg"/><Relationship Id="rId1" Type="http://schemas.openxmlformats.org/officeDocument/2006/relationships/image" Target="../media/image25.png"/><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28.svg"/></Relationships>
</file>

<file path=ppt/diagrams/_rels/data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svg"/><Relationship Id="rId1" Type="http://schemas.openxmlformats.org/officeDocument/2006/relationships/image" Target="../media/image33.png"/><Relationship Id="rId4" Type="http://schemas.openxmlformats.org/officeDocument/2006/relationships/image" Target="../media/image36.svg"/></Relationships>
</file>

<file path=ppt/diagrams/_rels/data5.xml.rels><?xml version="1.0" encoding="UTF-8" standalone="yes"?>
<Relationships xmlns="http://schemas.openxmlformats.org/package/2006/relationships"><Relationship Id="rId8" Type="http://schemas.openxmlformats.org/officeDocument/2006/relationships/image" Target="../media/image47.sv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image" Target="../media/image41.svg"/><Relationship Id="rId1" Type="http://schemas.openxmlformats.org/officeDocument/2006/relationships/image" Target="../media/image40.png"/><Relationship Id="rId6" Type="http://schemas.openxmlformats.org/officeDocument/2006/relationships/image" Target="../media/image45.svg"/><Relationship Id="rId5" Type="http://schemas.openxmlformats.org/officeDocument/2006/relationships/image" Target="../media/image44.png"/><Relationship Id="rId4" Type="http://schemas.openxmlformats.org/officeDocument/2006/relationships/image" Target="../media/image43.svg"/></Relationships>
</file>

<file path=ppt/diagrams/_rels/data6.xml.rels><?xml version="1.0" encoding="UTF-8" standalone="yes"?>
<Relationships xmlns="http://schemas.openxmlformats.org/package/2006/relationships"><Relationship Id="rId8" Type="http://schemas.openxmlformats.org/officeDocument/2006/relationships/image" Target="../media/image55.svg"/><Relationship Id="rId13" Type="http://schemas.openxmlformats.org/officeDocument/2006/relationships/image" Target="../media/image58.png"/><Relationship Id="rId3" Type="http://schemas.openxmlformats.org/officeDocument/2006/relationships/image" Target="../media/image50.png"/><Relationship Id="rId7" Type="http://schemas.openxmlformats.org/officeDocument/2006/relationships/image" Target="../media/image54.png"/><Relationship Id="rId12" Type="http://schemas.openxmlformats.org/officeDocument/2006/relationships/image" Target="../media/image41.svg"/><Relationship Id="rId2" Type="http://schemas.openxmlformats.org/officeDocument/2006/relationships/image" Target="../media/image49.svg"/><Relationship Id="rId1" Type="http://schemas.openxmlformats.org/officeDocument/2006/relationships/image" Target="../media/image48.png"/><Relationship Id="rId6" Type="http://schemas.openxmlformats.org/officeDocument/2006/relationships/image" Target="../media/image53.svg"/><Relationship Id="rId11" Type="http://schemas.openxmlformats.org/officeDocument/2006/relationships/image" Target="../media/image40.png"/><Relationship Id="rId5" Type="http://schemas.openxmlformats.org/officeDocument/2006/relationships/image" Target="../media/image52.png"/><Relationship Id="rId10" Type="http://schemas.openxmlformats.org/officeDocument/2006/relationships/image" Target="../media/image57.svg"/><Relationship Id="rId4" Type="http://schemas.openxmlformats.org/officeDocument/2006/relationships/image" Target="../media/image51.svg"/><Relationship Id="rId9" Type="http://schemas.openxmlformats.org/officeDocument/2006/relationships/image" Target="../media/image56.png"/><Relationship Id="rId14" Type="http://schemas.openxmlformats.org/officeDocument/2006/relationships/image" Target="../media/image59.svg"/></Relationships>
</file>

<file path=ppt/diagrams/_rels/data7.xml.rels><?xml version="1.0" encoding="UTF-8" standalone="yes"?>
<Relationships xmlns="http://schemas.openxmlformats.org/package/2006/relationships"><Relationship Id="rId8" Type="http://schemas.openxmlformats.org/officeDocument/2006/relationships/image" Target="../media/image65.svg"/><Relationship Id="rId3" Type="http://schemas.openxmlformats.org/officeDocument/2006/relationships/image" Target="../media/image62.png"/><Relationship Id="rId7" Type="http://schemas.openxmlformats.org/officeDocument/2006/relationships/image" Target="../media/image64.png"/><Relationship Id="rId12" Type="http://schemas.openxmlformats.org/officeDocument/2006/relationships/image" Target="../media/image67.svg"/><Relationship Id="rId2" Type="http://schemas.openxmlformats.org/officeDocument/2006/relationships/image" Target="../media/image61.svg"/><Relationship Id="rId1" Type="http://schemas.openxmlformats.org/officeDocument/2006/relationships/image" Target="../media/image60.png"/><Relationship Id="rId6" Type="http://schemas.openxmlformats.org/officeDocument/2006/relationships/image" Target="../media/image28.svg"/><Relationship Id="rId11" Type="http://schemas.openxmlformats.org/officeDocument/2006/relationships/image" Target="../media/image66.png"/><Relationship Id="rId5" Type="http://schemas.openxmlformats.org/officeDocument/2006/relationships/image" Target="../media/image27.png"/><Relationship Id="rId10" Type="http://schemas.openxmlformats.org/officeDocument/2006/relationships/image" Target="../media/image32.svg"/><Relationship Id="rId4" Type="http://schemas.openxmlformats.org/officeDocument/2006/relationships/image" Target="../media/image63.svg"/><Relationship Id="rId9" Type="http://schemas.openxmlformats.org/officeDocument/2006/relationships/image" Target="../media/image31.png"/></Relationships>
</file>

<file path=ppt/diagrams/_rels/drawing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svg"/><Relationship Id="rId1" Type="http://schemas.openxmlformats.org/officeDocument/2006/relationships/image" Target="../media/image10.png"/><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diagrams/_rels/drawing11.xml.rels><?xml version="1.0" encoding="UTF-8" standalone="yes"?>
<Relationships xmlns="http://schemas.openxmlformats.org/package/2006/relationships"><Relationship Id="rId8" Type="http://schemas.openxmlformats.org/officeDocument/2006/relationships/image" Target="../media/image75.svg"/><Relationship Id="rId3" Type="http://schemas.openxmlformats.org/officeDocument/2006/relationships/image" Target="../media/image72.png"/><Relationship Id="rId7" Type="http://schemas.openxmlformats.org/officeDocument/2006/relationships/image" Target="../media/image74.png"/><Relationship Id="rId12" Type="http://schemas.openxmlformats.org/officeDocument/2006/relationships/image" Target="../media/image79.svg"/><Relationship Id="rId2" Type="http://schemas.openxmlformats.org/officeDocument/2006/relationships/image" Target="../media/image71.svg"/><Relationship Id="rId1" Type="http://schemas.openxmlformats.org/officeDocument/2006/relationships/image" Target="../media/image70.png"/><Relationship Id="rId6" Type="http://schemas.openxmlformats.org/officeDocument/2006/relationships/image" Target="../media/image45.svg"/><Relationship Id="rId11" Type="http://schemas.openxmlformats.org/officeDocument/2006/relationships/image" Target="../media/image78.png"/><Relationship Id="rId5" Type="http://schemas.openxmlformats.org/officeDocument/2006/relationships/image" Target="../media/image44.png"/><Relationship Id="rId10" Type="http://schemas.openxmlformats.org/officeDocument/2006/relationships/image" Target="../media/image77.svg"/><Relationship Id="rId4" Type="http://schemas.openxmlformats.org/officeDocument/2006/relationships/image" Target="../media/image73.svg"/><Relationship Id="rId9" Type="http://schemas.openxmlformats.org/officeDocument/2006/relationships/image" Target="../media/image76.png"/></Relationships>
</file>

<file path=ppt/diagrams/_rels/drawing2.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image" Target="../media/image18.svg"/><Relationship Id="rId1" Type="http://schemas.openxmlformats.org/officeDocument/2006/relationships/image" Target="../media/image17.png"/><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20.svg"/></Relationships>
</file>

<file path=ppt/diagrams/_rels/drawing3.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6.svg"/><Relationship Id="rId1" Type="http://schemas.openxmlformats.org/officeDocument/2006/relationships/image" Target="../media/image25.png"/><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28.svg"/></Relationships>
</file>

<file path=ppt/diagrams/_rels/drawing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svg"/><Relationship Id="rId1" Type="http://schemas.openxmlformats.org/officeDocument/2006/relationships/image" Target="../media/image33.png"/><Relationship Id="rId4" Type="http://schemas.openxmlformats.org/officeDocument/2006/relationships/image" Target="../media/image36.svg"/></Relationships>
</file>

<file path=ppt/diagrams/_rels/drawing5.xml.rels><?xml version="1.0" encoding="UTF-8" standalone="yes"?>
<Relationships xmlns="http://schemas.openxmlformats.org/package/2006/relationships"><Relationship Id="rId8" Type="http://schemas.openxmlformats.org/officeDocument/2006/relationships/image" Target="../media/image47.sv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image" Target="../media/image41.svg"/><Relationship Id="rId1" Type="http://schemas.openxmlformats.org/officeDocument/2006/relationships/image" Target="../media/image40.png"/><Relationship Id="rId6" Type="http://schemas.openxmlformats.org/officeDocument/2006/relationships/image" Target="../media/image45.svg"/><Relationship Id="rId5" Type="http://schemas.openxmlformats.org/officeDocument/2006/relationships/image" Target="../media/image44.png"/><Relationship Id="rId4" Type="http://schemas.openxmlformats.org/officeDocument/2006/relationships/image" Target="../media/image43.svg"/></Relationships>
</file>

<file path=ppt/diagrams/_rels/drawing6.xml.rels><?xml version="1.0" encoding="UTF-8" standalone="yes"?>
<Relationships xmlns="http://schemas.openxmlformats.org/package/2006/relationships"><Relationship Id="rId8" Type="http://schemas.openxmlformats.org/officeDocument/2006/relationships/image" Target="../media/image55.svg"/><Relationship Id="rId13" Type="http://schemas.openxmlformats.org/officeDocument/2006/relationships/image" Target="../media/image58.png"/><Relationship Id="rId3" Type="http://schemas.openxmlformats.org/officeDocument/2006/relationships/image" Target="../media/image50.png"/><Relationship Id="rId7" Type="http://schemas.openxmlformats.org/officeDocument/2006/relationships/image" Target="../media/image54.png"/><Relationship Id="rId12" Type="http://schemas.openxmlformats.org/officeDocument/2006/relationships/image" Target="../media/image41.svg"/><Relationship Id="rId2" Type="http://schemas.openxmlformats.org/officeDocument/2006/relationships/image" Target="../media/image49.svg"/><Relationship Id="rId1" Type="http://schemas.openxmlformats.org/officeDocument/2006/relationships/image" Target="../media/image48.png"/><Relationship Id="rId6" Type="http://schemas.openxmlformats.org/officeDocument/2006/relationships/image" Target="../media/image53.svg"/><Relationship Id="rId11" Type="http://schemas.openxmlformats.org/officeDocument/2006/relationships/image" Target="../media/image40.png"/><Relationship Id="rId5" Type="http://schemas.openxmlformats.org/officeDocument/2006/relationships/image" Target="../media/image52.png"/><Relationship Id="rId10" Type="http://schemas.openxmlformats.org/officeDocument/2006/relationships/image" Target="../media/image57.svg"/><Relationship Id="rId4" Type="http://schemas.openxmlformats.org/officeDocument/2006/relationships/image" Target="../media/image51.svg"/><Relationship Id="rId9" Type="http://schemas.openxmlformats.org/officeDocument/2006/relationships/image" Target="../media/image56.png"/><Relationship Id="rId14" Type="http://schemas.openxmlformats.org/officeDocument/2006/relationships/image" Target="../media/image59.svg"/></Relationships>
</file>

<file path=ppt/diagrams/_rels/drawing7.xml.rels><?xml version="1.0" encoding="UTF-8" standalone="yes"?>
<Relationships xmlns="http://schemas.openxmlformats.org/package/2006/relationships"><Relationship Id="rId8" Type="http://schemas.openxmlformats.org/officeDocument/2006/relationships/image" Target="../media/image65.svg"/><Relationship Id="rId3" Type="http://schemas.openxmlformats.org/officeDocument/2006/relationships/image" Target="../media/image62.png"/><Relationship Id="rId7" Type="http://schemas.openxmlformats.org/officeDocument/2006/relationships/image" Target="../media/image64.png"/><Relationship Id="rId12" Type="http://schemas.openxmlformats.org/officeDocument/2006/relationships/image" Target="../media/image67.svg"/><Relationship Id="rId2" Type="http://schemas.openxmlformats.org/officeDocument/2006/relationships/image" Target="../media/image61.svg"/><Relationship Id="rId1" Type="http://schemas.openxmlformats.org/officeDocument/2006/relationships/image" Target="../media/image60.png"/><Relationship Id="rId6" Type="http://schemas.openxmlformats.org/officeDocument/2006/relationships/image" Target="../media/image28.svg"/><Relationship Id="rId11" Type="http://schemas.openxmlformats.org/officeDocument/2006/relationships/image" Target="../media/image66.png"/><Relationship Id="rId5" Type="http://schemas.openxmlformats.org/officeDocument/2006/relationships/image" Target="../media/image27.png"/><Relationship Id="rId10" Type="http://schemas.openxmlformats.org/officeDocument/2006/relationships/image" Target="../media/image32.svg"/><Relationship Id="rId4" Type="http://schemas.openxmlformats.org/officeDocument/2006/relationships/image" Target="../media/image63.svg"/><Relationship Id="rId9" Type="http://schemas.openxmlformats.org/officeDocument/2006/relationships/image" Target="../media/image31.png"/></Relationships>
</file>

<file path=ppt/diagrams/colors1.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18/5/colors/Iconchunking_coloredtext_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0"/>
      </a:schemeClr>
    </dgm:fillClrLst>
    <dgm:linClrLst>
      <a:schemeClr val="accent5"/>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accent5">
        <a:alpha val="0"/>
      </a:schemeClr>
    </dgm:fillClrLst>
    <dgm:linClrLst meth="repeat">
      <a:schemeClr val="accent5">
        <a:alpha val="0"/>
      </a:schemeClr>
    </dgm:linClrLst>
    <dgm:effectClrLst/>
    <dgm:txLinClrLst/>
    <dgm:txFillClrLst>
      <a:schemeClr val="accent5"/>
      <a:schemeClr val="accent6"/>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24B1CB1-C1BE-489F-9CE1-BE6B7FC2B71E}" type="doc">
      <dgm:prSet loTypeId="urn:microsoft.com/office/officeart/2018/5/layout/IconCircle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B8FB43AC-18DF-4AC4-98A5-DDED59DD09EF}">
      <dgm:prSet/>
      <dgm:spPr/>
      <dgm:t>
        <a:bodyPr/>
        <a:lstStyle/>
        <a:p>
          <a:pPr>
            <a:lnSpc>
              <a:spcPct val="100000"/>
            </a:lnSpc>
            <a:defRPr cap="all"/>
          </a:pPr>
          <a:r>
            <a:rPr lang="en-US" dirty="0"/>
            <a:t>Anti Slavery</a:t>
          </a:r>
        </a:p>
      </dgm:t>
    </dgm:pt>
    <dgm:pt modelId="{15641985-4813-4833-B9CF-087618616147}" type="parTrans" cxnId="{CF8CDF38-B701-42E2-8755-0BA048F7F71D}">
      <dgm:prSet/>
      <dgm:spPr/>
      <dgm:t>
        <a:bodyPr/>
        <a:lstStyle/>
        <a:p>
          <a:endParaRPr lang="en-US"/>
        </a:p>
      </dgm:t>
    </dgm:pt>
    <dgm:pt modelId="{7B3D5295-7535-4AB3-B304-D11BF99969A7}" type="sibTrans" cxnId="{CF8CDF38-B701-42E2-8755-0BA048F7F71D}">
      <dgm:prSet/>
      <dgm:spPr/>
      <dgm:t>
        <a:bodyPr/>
        <a:lstStyle/>
        <a:p>
          <a:endParaRPr lang="en-US"/>
        </a:p>
      </dgm:t>
    </dgm:pt>
    <dgm:pt modelId="{B6E49137-812D-49EF-B838-6DD3E3F41611}">
      <dgm:prSet/>
      <dgm:spPr/>
      <dgm:t>
        <a:bodyPr/>
        <a:lstStyle/>
        <a:p>
          <a:pPr>
            <a:lnSpc>
              <a:spcPct val="100000"/>
            </a:lnSpc>
            <a:defRPr cap="all"/>
          </a:pPr>
          <a:r>
            <a:rPr lang="en-US" dirty="0"/>
            <a:t>Worker </a:t>
          </a:r>
        </a:p>
        <a:p>
          <a:pPr>
            <a:lnSpc>
              <a:spcPct val="100000"/>
            </a:lnSpc>
            <a:defRPr cap="all"/>
          </a:pPr>
          <a:r>
            <a:rPr lang="en-US" dirty="0"/>
            <a:t>protections</a:t>
          </a:r>
        </a:p>
      </dgm:t>
    </dgm:pt>
    <dgm:pt modelId="{6684335E-C97C-4FD0-82D7-1E0984EEDBDE}" type="parTrans" cxnId="{9BDF3CC6-6743-4EA4-89EB-467B493E7D42}">
      <dgm:prSet/>
      <dgm:spPr/>
      <dgm:t>
        <a:bodyPr/>
        <a:lstStyle/>
        <a:p>
          <a:endParaRPr lang="en-US"/>
        </a:p>
      </dgm:t>
    </dgm:pt>
    <dgm:pt modelId="{9D83459D-F64E-455F-97D3-C7C10C685575}" type="sibTrans" cxnId="{9BDF3CC6-6743-4EA4-89EB-467B493E7D42}">
      <dgm:prSet/>
      <dgm:spPr/>
      <dgm:t>
        <a:bodyPr/>
        <a:lstStyle/>
        <a:p>
          <a:endParaRPr lang="en-US"/>
        </a:p>
      </dgm:t>
    </dgm:pt>
    <dgm:pt modelId="{17855883-B45D-4FAF-BDB5-ACDB39C541F2}">
      <dgm:prSet/>
      <dgm:spPr/>
      <dgm:t>
        <a:bodyPr/>
        <a:lstStyle/>
        <a:p>
          <a:pPr>
            <a:lnSpc>
              <a:spcPct val="100000"/>
            </a:lnSpc>
            <a:defRPr cap="all"/>
          </a:pPr>
          <a:r>
            <a:rPr lang="en-US" dirty="0"/>
            <a:t>Sin Stocks</a:t>
          </a:r>
        </a:p>
      </dgm:t>
    </dgm:pt>
    <dgm:pt modelId="{581A161F-2958-4D44-AAD7-8294CBDB12E9}" type="parTrans" cxnId="{6E3D0F5F-00FE-4B18-A45A-EB51CFBA09A6}">
      <dgm:prSet/>
      <dgm:spPr/>
      <dgm:t>
        <a:bodyPr/>
        <a:lstStyle/>
        <a:p>
          <a:endParaRPr lang="en-US"/>
        </a:p>
      </dgm:t>
    </dgm:pt>
    <dgm:pt modelId="{A29BDEFF-5E87-472B-B63A-9A8ADCB7E81D}" type="sibTrans" cxnId="{6E3D0F5F-00FE-4B18-A45A-EB51CFBA09A6}">
      <dgm:prSet/>
      <dgm:spPr/>
      <dgm:t>
        <a:bodyPr/>
        <a:lstStyle/>
        <a:p>
          <a:endParaRPr lang="en-US"/>
        </a:p>
      </dgm:t>
    </dgm:pt>
    <dgm:pt modelId="{B518A767-7DBF-46A2-B8B7-CE636CC7828A}" type="pres">
      <dgm:prSet presAssocID="{824B1CB1-C1BE-489F-9CE1-BE6B7FC2B71E}" presName="root" presStyleCnt="0">
        <dgm:presLayoutVars>
          <dgm:dir/>
          <dgm:resizeHandles val="exact"/>
        </dgm:presLayoutVars>
      </dgm:prSet>
      <dgm:spPr/>
    </dgm:pt>
    <dgm:pt modelId="{181B3BD4-8C8B-4850-A37D-F79857925530}" type="pres">
      <dgm:prSet presAssocID="{B8FB43AC-18DF-4AC4-98A5-DDED59DD09EF}" presName="compNode" presStyleCnt="0"/>
      <dgm:spPr/>
    </dgm:pt>
    <dgm:pt modelId="{81B15E1C-7E36-4018-B3C8-81B9B149590B}" type="pres">
      <dgm:prSet presAssocID="{B8FB43AC-18DF-4AC4-98A5-DDED59DD09EF}" presName="iconBgRect" presStyleLbl="bgShp" presStyleIdx="0" presStyleCnt="3"/>
      <dgm:spPr>
        <a:solidFill>
          <a:schemeClr val="tx2"/>
        </a:solidFill>
      </dgm:spPr>
    </dgm:pt>
    <dgm:pt modelId="{3C75C745-3A18-4D08-B488-B7A274A72E64}" type="pres">
      <dgm:prSet presAssocID="{B8FB43AC-18DF-4AC4-98A5-DDED59DD09EF}"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Handcuffs"/>
        </a:ext>
      </dgm:extLst>
    </dgm:pt>
    <dgm:pt modelId="{B2BCF132-8234-4875-8BD6-27A30B661E82}" type="pres">
      <dgm:prSet presAssocID="{B8FB43AC-18DF-4AC4-98A5-DDED59DD09EF}" presName="spaceRect" presStyleCnt="0"/>
      <dgm:spPr/>
    </dgm:pt>
    <dgm:pt modelId="{497A3EDA-B3ED-462F-B017-F45258DCD121}" type="pres">
      <dgm:prSet presAssocID="{B8FB43AC-18DF-4AC4-98A5-DDED59DD09EF}" presName="textRect" presStyleLbl="revTx" presStyleIdx="0" presStyleCnt="3">
        <dgm:presLayoutVars>
          <dgm:chMax val="1"/>
          <dgm:chPref val="1"/>
        </dgm:presLayoutVars>
      </dgm:prSet>
      <dgm:spPr/>
    </dgm:pt>
    <dgm:pt modelId="{FB48F329-301D-4C73-8584-077EE857C3EA}" type="pres">
      <dgm:prSet presAssocID="{7B3D5295-7535-4AB3-B304-D11BF99969A7}" presName="sibTrans" presStyleCnt="0"/>
      <dgm:spPr/>
    </dgm:pt>
    <dgm:pt modelId="{10DBEEF0-CA17-4342-8018-0029F6356432}" type="pres">
      <dgm:prSet presAssocID="{B6E49137-812D-49EF-B838-6DD3E3F41611}" presName="compNode" presStyleCnt="0"/>
      <dgm:spPr/>
    </dgm:pt>
    <dgm:pt modelId="{DDA3F08C-3CD0-48C6-8085-B241B6330316}" type="pres">
      <dgm:prSet presAssocID="{B6E49137-812D-49EF-B838-6DD3E3F41611}" presName="iconBgRect" presStyleLbl="bgShp" presStyleIdx="1" presStyleCnt="3"/>
      <dgm:spPr/>
    </dgm:pt>
    <dgm:pt modelId="{8C849DD5-00E2-4B4D-A13D-A15A047A51BD}" type="pres">
      <dgm:prSet presAssocID="{B6E49137-812D-49EF-B838-6DD3E3F41611}" presName="iconRect" presStyleLbl="node1" presStyleIdx="1" presStyleCnt="3"/>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Wheelbarrow"/>
        </a:ext>
      </dgm:extLst>
    </dgm:pt>
    <dgm:pt modelId="{B40E3590-4CE4-46FB-AE7B-8349532B7341}" type="pres">
      <dgm:prSet presAssocID="{B6E49137-812D-49EF-B838-6DD3E3F41611}" presName="spaceRect" presStyleCnt="0"/>
      <dgm:spPr/>
    </dgm:pt>
    <dgm:pt modelId="{F483129E-A488-4E77-931F-8C2BECA4BED3}" type="pres">
      <dgm:prSet presAssocID="{B6E49137-812D-49EF-B838-6DD3E3F41611}" presName="textRect" presStyleLbl="revTx" presStyleIdx="1" presStyleCnt="3">
        <dgm:presLayoutVars>
          <dgm:chMax val="1"/>
          <dgm:chPref val="1"/>
        </dgm:presLayoutVars>
      </dgm:prSet>
      <dgm:spPr/>
    </dgm:pt>
    <dgm:pt modelId="{00A96931-7396-4EB7-8B93-A041F8220D6F}" type="pres">
      <dgm:prSet presAssocID="{9D83459D-F64E-455F-97D3-C7C10C685575}" presName="sibTrans" presStyleCnt="0"/>
      <dgm:spPr/>
    </dgm:pt>
    <dgm:pt modelId="{F88A1974-5744-4BF0-AB81-CD5A20B10C12}" type="pres">
      <dgm:prSet presAssocID="{17855883-B45D-4FAF-BDB5-ACDB39C541F2}" presName="compNode" presStyleCnt="0"/>
      <dgm:spPr/>
    </dgm:pt>
    <dgm:pt modelId="{B89CD1C3-E577-4133-9BAB-D2077883CFAC}" type="pres">
      <dgm:prSet presAssocID="{17855883-B45D-4FAF-BDB5-ACDB39C541F2}" presName="iconBgRect" presStyleLbl="bgShp" presStyleIdx="2" presStyleCnt="3"/>
      <dgm:spPr/>
    </dgm:pt>
    <dgm:pt modelId="{DB0332F0-46D6-47AF-9371-E0FBC49B1D4B}" type="pres">
      <dgm:prSet presAssocID="{17855883-B45D-4FAF-BDB5-ACDB39C541F2}"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a:noFill/>
        </a:ln>
      </dgm:spPr>
      <dgm:extLst>
        <a:ext uri="{E40237B7-FDA0-4F09-8148-C483321AD2D9}">
          <dgm14:cNvPr xmlns:dgm14="http://schemas.microsoft.com/office/drawing/2010/diagram" id="0" name="" descr="Martini"/>
        </a:ext>
      </dgm:extLst>
    </dgm:pt>
    <dgm:pt modelId="{1BA58EFC-D6F1-45B1-A2E3-08AA007B00A9}" type="pres">
      <dgm:prSet presAssocID="{17855883-B45D-4FAF-BDB5-ACDB39C541F2}" presName="spaceRect" presStyleCnt="0"/>
      <dgm:spPr/>
    </dgm:pt>
    <dgm:pt modelId="{0EE91B7E-0383-4D3F-A579-F54FBFA27307}" type="pres">
      <dgm:prSet presAssocID="{17855883-B45D-4FAF-BDB5-ACDB39C541F2}" presName="textRect" presStyleLbl="revTx" presStyleIdx="2" presStyleCnt="3">
        <dgm:presLayoutVars>
          <dgm:chMax val="1"/>
          <dgm:chPref val="1"/>
        </dgm:presLayoutVars>
      </dgm:prSet>
      <dgm:spPr/>
    </dgm:pt>
  </dgm:ptLst>
  <dgm:cxnLst>
    <dgm:cxn modelId="{D8664617-AB91-403D-9913-94A62CDD9D50}" type="presOf" srcId="{B8FB43AC-18DF-4AC4-98A5-DDED59DD09EF}" destId="{497A3EDA-B3ED-462F-B017-F45258DCD121}" srcOrd="0" destOrd="0" presId="urn:microsoft.com/office/officeart/2018/5/layout/IconCircleLabelList"/>
    <dgm:cxn modelId="{BD185F1D-5547-46D3-B6FF-5446AD461FDC}" type="presOf" srcId="{824B1CB1-C1BE-489F-9CE1-BE6B7FC2B71E}" destId="{B518A767-7DBF-46A2-B8B7-CE636CC7828A}" srcOrd="0" destOrd="0" presId="urn:microsoft.com/office/officeart/2018/5/layout/IconCircleLabelList"/>
    <dgm:cxn modelId="{3E56FD1D-7986-430C-9369-E83229B88707}" type="presOf" srcId="{17855883-B45D-4FAF-BDB5-ACDB39C541F2}" destId="{0EE91B7E-0383-4D3F-A579-F54FBFA27307}" srcOrd="0" destOrd="0" presId="urn:microsoft.com/office/officeart/2018/5/layout/IconCircleLabelList"/>
    <dgm:cxn modelId="{CB2CA326-23DD-4375-920F-40B697BDDB7F}" type="presOf" srcId="{B6E49137-812D-49EF-B838-6DD3E3F41611}" destId="{F483129E-A488-4E77-931F-8C2BECA4BED3}" srcOrd="0" destOrd="0" presId="urn:microsoft.com/office/officeart/2018/5/layout/IconCircleLabelList"/>
    <dgm:cxn modelId="{CF8CDF38-B701-42E2-8755-0BA048F7F71D}" srcId="{824B1CB1-C1BE-489F-9CE1-BE6B7FC2B71E}" destId="{B8FB43AC-18DF-4AC4-98A5-DDED59DD09EF}" srcOrd="0" destOrd="0" parTransId="{15641985-4813-4833-B9CF-087618616147}" sibTransId="{7B3D5295-7535-4AB3-B304-D11BF99969A7}"/>
    <dgm:cxn modelId="{6E3D0F5F-00FE-4B18-A45A-EB51CFBA09A6}" srcId="{824B1CB1-C1BE-489F-9CE1-BE6B7FC2B71E}" destId="{17855883-B45D-4FAF-BDB5-ACDB39C541F2}" srcOrd="2" destOrd="0" parTransId="{581A161F-2958-4D44-AAD7-8294CBDB12E9}" sibTransId="{A29BDEFF-5E87-472B-B63A-9A8ADCB7E81D}"/>
    <dgm:cxn modelId="{9BDF3CC6-6743-4EA4-89EB-467B493E7D42}" srcId="{824B1CB1-C1BE-489F-9CE1-BE6B7FC2B71E}" destId="{B6E49137-812D-49EF-B838-6DD3E3F41611}" srcOrd="1" destOrd="0" parTransId="{6684335E-C97C-4FD0-82D7-1E0984EEDBDE}" sibTransId="{9D83459D-F64E-455F-97D3-C7C10C685575}"/>
    <dgm:cxn modelId="{0DEEC0B8-FBFB-4DC9-92CD-2316AD11F5BC}" type="presParOf" srcId="{B518A767-7DBF-46A2-B8B7-CE636CC7828A}" destId="{181B3BD4-8C8B-4850-A37D-F79857925530}" srcOrd="0" destOrd="0" presId="urn:microsoft.com/office/officeart/2018/5/layout/IconCircleLabelList"/>
    <dgm:cxn modelId="{8F2F24B6-F68E-4D75-AB18-4CDCC652AB39}" type="presParOf" srcId="{181B3BD4-8C8B-4850-A37D-F79857925530}" destId="{81B15E1C-7E36-4018-B3C8-81B9B149590B}" srcOrd="0" destOrd="0" presId="urn:microsoft.com/office/officeart/2018/5/layout/IconCircleLabelList"/>
    <dgm:cxn modelId="{86233570-3E38-457A-84A3-F16A2C0AF1BE}" type="presParOf" srcId="{181B3BD4-8C8B-4850-A37D-F79857925530}" destId="{3C75C745-3A18-4D08-B488-B7A274A72E64}" srcOrd="1" destOrd="0" presId="urn:microsoft.com/office/officeart/2018/5/layout/IconCircleLabelList"/>
    <dgm:cxn modelId="{67DA9198-5B1B-43EA-8894-8DBFDC3073F2}" type="presParOf" srcId="{181B3BD4-8C8B-4850-A37D-F79857925530}" destId="{B2BCF132-8234-4875-8BD6-27A30B661E82}" srcOrd="2" destOrd="0" presId="urn:microsoft.com/office/officeart/2018/5/layout/IconCircleLabelList"/>
    <dgm:cxn modelId="{BE654960-C457-4385-8DD7-0F4319E9512F}" type="presParOf" srcId="{181B3BD4-8C8B-4850-A37D-F79857925530}" destId="{497A3EDA-B3ED-462F-B017-F45258DCD121}" srcOrd="3" destOrd="0" presId="urn:microsoft.com/office/officeart/2018/5/layout/IconCircleLabelList"/>
    <dgm:cxn modelId="{4CC616A5-D252-4570-843C-221459C8C602}" type="presParOf" srcId="{B518A767-7DBF-46A2-B8B7-CE636CC7828A}" destId="{FB48F329-301D-4C73-8584-077EE857C3EA}" srcOrd="1" destOrd="0" presId="urn:microsoft.com/office/officeart/2018/5/layout/IconCircleLabelList"/>
    <dgm:cxn modelId="{25DB05BF-FD2A-4F15-970B-0257F766BC2D}" type="presParOf" srcId="{B518A767-7DBF-46A2-B8B7-CE636CC7828A}" destId="{10DBEEF0-CA17-4342-8018-0029F6356432}" srcOrd="2" destOrd="0" presId="urn:microsoft.com/office/officeart/2018/5/layout/IconCircleLabelList"/>
    <dgm:cxn modelId="{3BA0AD76-D7A3-4C9C-804A-20636466F47F}" type="presParOf" srcId="{10DBEEF0-CA17-4342-8018-0029F6356432}" destId="{DDA3F08C-3CD0-48C6-8085-B241B6330316}" srcOrd="0" destOrd="0" presId="urn:microsoft.com/office/officeart/2018/5/layout/IconCircleLabelList"/>
    <dgm:cxn modelId="{0EEB3803-D716-46B0-91CB-24909F184D1A}" type="presParOf" srcId="{10DBEEF0-CA17-4342-8018-0029F6356432}" destId="{8C849DD5-00E2-4B4D-A13D-A15A047A51BD}" srcOrd="1" destOrd="0" presId="urn:microsoft.com/office/officeart/2018/5/layout/IconCircleLabelList"/>
    <dgm:cxn modelId="{C19C21D4-88A5-4E24-A707-BBB55690F87E}" type="presParOf" srcId="{10DBEEF0-CA17-4342-8018-0029F6356432}" destId="{B40E3590-4CE4-46FB-AE7B-8349532B7341}" srcOrd="2" destOrd="0" presId="urn:microsoft.com/office/officeart/2018/5/layout/IconCircleLabelList"/>
    <dgm:cxn modelId="{09CF0174-5017-4F40-9F06-68F46DE4BEF0}" type="presParOf" srcId="{10DBEEF0-CA17-4342-8018-0029F6356432}" destId="{F483129E-A488-4E77-931F-8C2BECA4BED3}" srcOrd="3" destOrd="0" presId="urn:microsoft.com/office/officeart/2018/5/layout/IconCircleLabelList"/>
    <dgm:cxn modelId="{0329D02C-A6C4-4F12-97FF-CA1EC3702C1D}" type="presParOf" srcId="{B518A767-7DBF-46A2-B8B7-CE636CC7828A}" destId="{00A96931-7396-4EB7-8B93-A041F8220D6F}" srcOrd="3" destOrd="0" presId="urn:microsoft.com/office/officeart/2018/5/layout/IconCircleLabelList"/>
    <dgm:cxn modelId="{B87DB4DF-F556-4049-81F6-0313888BE52E}" type="presParOf" srcId="{B518A767-7DBF-46A2-B8B7-CE636CC7828A}" destId="{F88A1974-5744-4BF0-AB81-CD5A20B10C12}" srcOrd="4" destOrd="0" presId="urn:microsoft.com/office/officeart/2018/5/layout/IconCircleLabelList"/>
    <dgm:cxn modelId="{27FEF54B-5B7A-4B3A-AA75-377FFD7FF381}" type="presParOf" srcId="{F88A1974-5744-4BF0-AB81-CD5A20B10C12}" destId="{B89CD1C3-E577-4133-9BAB-D2077883CFAC}" srcOrd="0" destOrd="0" presId="urn:microsoft.com/office/officeart/2018/5/layout/IconCircleLabelList"/>
    <dgm:cxn modelId="{531C282F-564A-4B9C-90BC-09B718A32BE9}" type="presParOf" srcId="{F88A1974-5744-4BF0-AB81-CD5A20B10C12}" destId="{DB0332F0-46D6-47AF-9371-E0FBC49B1D4B}" srcOrd="1" destOrd="0" presId="urn:microsoft.com/office/officeart/2018/5/layout/IconCircleLabelList"/>
    <dgm:cxn modelId="{C8C20A50-813C-4792-8846-7C25A64F2F31}" type="presParOf" srcId="{F88A1974-5744-4BF0-AB81-CD5A20B10C12}" destId="{1BA58EFC-D6F1-45B1-A2E3-08AA007B00A9}" srcOrd="2" destOrd="0" presId="urn:microsoft.com/office/officeart/2018/5/layout/IconCircleLabelList"/>
    <dgm:cxn modelId="{0BBDE9B3-848E-452E-90C4-300A2F91BF54}" type="presParOf" srcId="{F88A1974-5744-4BF0-AB81-CD5A20B10C12}" destId="{0EE91B7E-0383-4D3F-A579-F54FBFA27307}" srcOrd="3" destOrd="0" presId="urn:microsoft.com/office/officeart/2018/5/layout/IconCircle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638F6C17-1D2C-4F8E-B6D6-D2DE8AF6CE3F}" type="doc">
      <dgm:prSet loTypeId="urn:microsoft.com/office/officeart/2005/8/layout/vList2" loCatId="list" qsTypeId="urn:microsoft.com/office/officeart/2005/8/quickstyle/simple1" qsCatId="simple" csTypeId="urn:microsoft.com/office/officeart/2005/8/colors/accent6_3" csCatId="accent6" phldr="1"/>
      <dgm:spPr/>
      <dgm:t>
        <a:bodyPr/>
        <a:lstStyle/>
        <a:p>
          <a:endParaRPr lang="en-US"/>
        </a:p>
      </dgm:t>
    </dgm:pt>
    <dgm:pt modelId="{22A92C50-D40C-4F6A-A45D-F254AFBEDFF4}">
      <dgm:prSet custT="1"/>
      <dgm:spPr>
        <a:solidFill>
          <a:schemeClr val="accent4">
            <a:lumMod val="20000"/>
            <a:lumOff val="80000"/>
          </a:schemeClr>
        </a:solidFill>
        <a:ln w="10795" cap="flat" cmpd="sng" algn="ctr">
          <a:solidFill>
            <a:prstClr val="white">
              <a:hueOff val="0"/>
              <a:satOff val="0"/>
              <a:lumOff val="0"/>
              <a:alphaOff val="0"/>
            </a:prstClr>
          </a:solidFill>
          <a:prstDash val="solid"/>
        </a:ln>
        <a:effectLst/>
      </dgm:spPr>
      <dgm:t>
        <a:bodyPr spcFirstLastPara="0" vert="horz" wrap="square" lIns="182880" tIns="182880" rIns="182880" bIns="182880" numCol="1" spcCol="1270" anchor="ctr" anchorCtr="0"/>
        <a:lstStyle/>
        <a:p>
          <a:pPr marL="0" lvl="0" indent="0" algn="l" defTabSz="2133600">
            <a:lnSpc>
              <a:spcPct val="90000"/>
            </a:lnSpc>
            <a:spcBef>
              <a:spcPct val="0"/>
            </a:spcBef>
            <a:spcAft>
              <a:spcPct val="35000"/>
            </a:spcAft>
            <a:buNone/>
          </a:pPr>
          <a:r>
            <a:rPr lang="en-US" sz="4800" kern="1200" dirty="0">
              <a:solidFill>
                <a:prstClr val="white"/>
              </a:solidFill>
              <a:latin typeface="Corbel" panose="020B0503020204020204"/>
              <a:ea typeface="+mn-ea"/>
              <a:cs typeface="+mn-cs"/>
            </a:rPr>
            <a:t>Demand</a:t>
          </a:r>
        </a:p>
      </dgm:t>
    </dgm:pt>
    <dgm:pt modelId="{6E658EEF-5BF1-4183-AAAE-821EEC6BB9F4}" type="parTrans" cxnId="{333E1E05-8BD0-4FD7-89AF-B282D4B3FF67}">
      <dgm:prSet/>
      <dgm:spPr/>
      <dgm:t>
        <a:bodyPr/>
        <a:lstStyle/>
        <a:p>
          <a:endParaRPr lang="en-US"/>
        </a:p>
      </dgm:t>
    </dgm:pt>
    <dgm:pt modelId="{002DDC9C-CF7C-49E0-9048-BC35522E9C52}" type="sibTrans" cxnId="{333E1E05-8BD0-4FD7-89AF-B282D4B3FF67}">
      <dgm:prSet/>
      <dgm:spPr/>
      <dgm:t>
        <a:bodyPr/>
        <a:lstStyle/>
        <a:p>
          <a:endParaRPr lang="en-US"/>
        </a:p>
      </dgm:t>
    </dgm:pt>
    <dgm:pt modelId="{D86E5EB4-1515-4387-8ABB-CDB80E424581}">
      <dgm:prSet custT="1"/>
      <dgm:spPr>
        <a:solidFill>
          <a:schemeClr val="accent4">
            <a:lumMod val="75000"/>
          </a:schemeClr>
        </a:solidFill>
        <a:ln w="10795" cap="flat" cmpd="sng" algn="ctr">
          <a:solidFill>
            <a:prstClr val="white">
              <a:hueOff val="0"/>
              <a:satOff val="0"/>
              <a:lumOff val="0"/>
              <a:alphaOff val="0"/>
            </a:prstClr>
          </a:solidFill>
          <a:prstDash val="solid"/>
        </a:ln>
        <a:effectLst/>
      </dgm:spPr>
      <dgm:t>
        <a:bodyPr spcFirstLastPara="0" vert="horz" wrap="square" lIns="182880" tIns="182880" rIns="182880" bIns="182880" numCol="1" spcCol="1270" anchor="ctr" anchorCtr="0"/>
        <a:lstStyle/>
        <a:p>
          <a:r>
            <a:rPr lang="en-US" sz="4800" kern="1200" dirty="0"/>
            <a:t>Enduring </a:t>
          </a:r>
          <a:r>
            <a:rPr lang="en-US" sz="4800" kern="1200" dirty="0">
              <a:solidFill>
                <a:prstClr val="white"/>
              </a:solidFill>
              <a:latin typeface="Corbel" panose="020B0503020204020204"/>
              <a:ea typeface="+mn-ea"/>
              <a:cs typeface="+mn-cs"/>
            </a:rPr>
            <a:t>client</a:t>
          </a:r>
          <a:r>
            <a:rPr lang="en-US" sz="4800" kern="1200" dirty="0"/>
            <a:t> relationships</a:t>
          </a:r>
        </a:p>
      </dgm:t>
    </dgm:pt>
    <dgm:pt modelId="{75072FAB-9E59-45E1-911C-2706FB884F7B}" type="parTrans" cxnId="{0C1BFC36-62CD-4D51-B17B-D6D12A7E0A98}">
      <dgm:prSet/>
      <dgm:spPr/>
      <dgm:t>
        <a:bodyPr/>
        <a:lstStyle/>
        <a:p>
          <a:endParaRPr lang="en-US"/>
        </a:p>
      </dgm:t>
    </dgm:pt>
    <dgm:pt modelId="{2F7E817C-A8AF-4890-9B96-6EA3729FAF8B}" type="sibTrans" cxnId="{0C1BFC36-62CD-4D51-B17B-D6D12A7E0A98}">
      <dgm:prSet/>
      <dgm:spPr/>
      <dgm:t>
        <a:bodyPr/>
        <a:lstStyle/>
        <a:p>
          <a:endParaRPr lang="en-US"/>
        </a:p>
      </dgm:t>
    </dgm:pt>
    <dgm:pt modelId="{EBC85A09-0330-449E-97E8-9CC568B898FF}">
      <dgm:prSet custT="1"/>
      <dgm:spPr>
        <a:solidFill>
          <a:schemeClr val="accent6">
            <a:lumMod val="40000"/>
            <a:lumOff val="60000"/>
          </a:schemeClr>
        </a:solidFill>
      </dgm:spPr>
      <dgm:t>
        <a:bodyPr/>
        <a:lstStyle/>
        <a:p>
          <a:r>
            <a:rPr lang="en-US" sz="4800" kern="1200" dirty="0">
              <a:solidFill>
                <a:prstClr val="white"/>
              </a:solidFill>
              <a:latin typeface="Corbel" panose="020B0503020204020204"/>
              <a:ea typeface="+mn-ea"/>
              <a:cs typeface="+mn-cs"/>
            </a:rPr>
            <a:t>Practice</a:t>
          </a:r>
          <a:r>
            <a:rPr lang="en-US" sz="4800" kern="1200" dirty="0"/>
            <a:t> differentiator</a:t>
          </a:r>
        </a:p>
      </dgm:t>
    </dgm:pt>
    <dgm:pt modelId="{115852AB-8706-46E2-93C7-B82EB4840D36}" type="parTrans" cxnId="{638393E2-A4B5-4F96-AFFC-F61BD4F1CA96}">
      <dgm:prSet/>
      <dgm:spPr/>
      <dgm:t>
        <a:bodyPr/>
        <a:lstStyle/>
        <a:p>
          <a:endParaRPr lang="en-US"/>
        </a:p>
      </dgm:t>
    </dgm:pt>
    <dgm:pt modelId="{33BF6F8A-0A8E-48A2-A7A7-39A7D21D38F4}" type="sibTrans" cxnId="{638393E2-A4B5-4F96-AFFC-F61BD4F1CA96}">
      <dgm:prSet/>
      <dgm:spPr/>
      <dgm:t>
        <a:bodyPr/>
        <a:lstStyle/>
        <a:p>
          <a:endParaRPr lang="en-US"/>
        </a:p>
      </dgm:t>
    </dgm:pt>
    <dgm:pt modelId="{DDE4C400-0C2B-4AD6-BA90-8FB2A2ADFBBB}">
      <dgm:prSet custT="1"/>
      <dgm:spPr>
        <a:solidFill>
          <a:srgbClr val="42BA97">
            <a:lumMod val="20000"/>
            <a:lumOff val="80000"/>
          </a:srgbClr>
        </a:solidFill>
        <a:ln w="10795" cap="flat" cmpd="sng" algn="ctr">
          <a:solidFill>
            <a:prstClr val="white">
              <a:hueOff val="0"/>
              <a:satOff val="0"/>
              <a:lumOff val="0"/>
              <a:alphaOff val="0"/>
            </a:prstClr>
          </a:solidFill>
          <a:prstDash val="solid"/>
        </a:ln>
        <a:effectLst/>
      </dgm:spPr>
      <dgm:t>
        <a:bodyPr spcFirstLastPara="0" vert="horz" wrap="square" lIns="182880" tIns="182880" rIns="182880" bIns="182880" numCol="1" spcCol="1270" anchor="ctr" anchorCtr="0"/>
        <a:lstStyle/>
        <a:p>
          <a:r>
            <a:rPr lang="en-US" sz="4800" kern="1200" dirty="0"/>
            <a:t>Fiduciary </a:t>
          </a:r>
          <a:r>
            <a:rPr lang="en-US" sz="4800" kern="1200" dirty="0">
              <a:solidFill>
                <a:prstClr val="white"/>
              </a:solidFill>
              <a:latin typeface="Corbel" panose="020B0503020204020204"/>
              <a:ea typeface="+mn-ea"/>
              <a:cs typeface="+mn-cs"/>
            </a:rPr>
            <a:t>Responsibility</a:t>
          </a:r>
        </a:p>
      </dgm:t>
    </dgm:pt>
    <dgm:pt modelId="{C4DD5913-7481-4CCF-8224-8993715AB81C}" type="sibTrans" cxnId="{BD6D4096-1184-4C2B-BF77-02F27E9FE7C6}">
      <dgm:prSet/>
      <dgm:spPr/>
      <dgm:t>
        <a:bodyPr/>
        <a:lstStyle/>
        <a:p>
          <a:endParaRPr lang="en-US"/>
        </a:p>
      </dgm:t>
    </dgm:pt>
    <dgm:pt modelId="{C8D0DCE2-B1EE-4C66-B35C-442738D0C25D}" type="parTrans" cxnId="{BD6D4096-1184-4C2B-BF77-02F27E9FE7C6}">
      <dgm:prSet/>
      <dgm:spPr/>
      <dgm:t>
        <a:bodyPr/>
        <a:lstStyle/>
        <a:p>
          <a:endParaRPr lang="en-US"/>
        </a:p>
      </dgm:t>
    </dgm:pt>
    <dgm:pt modelId="{6B53EA36-E6A3-484A-B0CB-FA8DB75105DE}" type="pres">
      <dgm:prSet presAssocID="{638F6C17-1D2C-4F8E-B6D6-D2DE8AF6CE3F}" presName="linear" presStyleCnt="0">
        <dgm:presLayoutVars>
          <dgm:animLvl val="lvl"/>
          <dgm:resizeHandles val="exact"/>
        </dgm:presLayoutVars>
      </dgm:prSet>
      <dgm:spPr/>
    </dgm:pt>
    <dgm:pt modelId="{D1AF5B0D-D8D8-4644-AFF0-E6A9C6980C77}" type="pres">
      <dgm:prSet presAssocID="{22A92C50-D40C-4F6A-A45D-F254AFBEDFF4}" presName="parentText" presStyleLbl="node1" presStyleIdx="0" presStyleCnt="4" custLinFactNeighborX="-338" custLinFactNeighborY="-58594">
        <dgm:presLayoutVars>
          <dgm:chMax val="0"/>
          <dgm:bulletEnabled val="1"/>
        </dgm:presLayoutVars>
      </dgm:prSet>
      <dgm:spPr>
        <a:xfrm>
          <a:off x="0" y="0"/>
          <a:ext cx="7728267" cy="1151279"/>
        </a:xfrm>
        <a:prstGeom prst="roundRect">
          <a:avLst/>
        </a:prstGeom>
      </dgm:spPr>
    </dgm:pt>
    <dgm:pt modelId="{06D0C2CC-BC69-4BEA-9518-21814D7B1407}" type="pres">
      <dgm:prSet presAssocID="{002DDC9C-CF7C-49E0-9048-BC35522E9C52}" presName="spacer" presStyleCnt="0"/>
      <dgm:spPr/>
    </dgm:pt>
    <dgm:pt modelId="{6867D332-CC60-441A-AB97-21D8512830A8}" type="pres">
      <dgm:prSet presAssocID="{DDE4C400-0C2B-4AD6-BA90-8FB2A2ADFBBB}" presName="parentText" presStyleLbl="node1" presStyleIdx="1" presStyleCnt="4">
        <dgm:presLayoutVars>
          <dgm:chMax val="0"/>
          <dgm:bulletEnabled val="1"/>
        </dgm:presLayoutVars>
      </dgm:prSet>
      <dgm:spPr>
        <a:xfrm>
          <a:off x="0" y="1323262"/>
          <a:ext cx="7728267" cy="1151279"/>
        </a:xfrm>
        <a:prstGeom prst="roundRect">
          <a:avLst/>
        </a:prstGeom>
      </dgm:spPr>
    </dgm:pt>
    <dgm:pt modelId="{B2605255-1861-4601-962B-A4DC87971FEA}" type="pres">
      <dgm:prSet presAssocID="{C4DD5913-7481-4CCF-8224-8993715AB81C}" presName="spacer" presStyleCnt="0"/>
      <dgm:spPr/>
    </dgm:pt>
    <dgm:pt modelId="{131573B8-90F8-419B-A97E-F4729CCEF4B8}" type="pres">
      <dgm:prSet presAssocID="{D86E5EB4-1515-4387-8ABB-CDB80E424581}" presName="parentText" presStyleLbl="node1" presStyleIdx="2" presStyleCnt="4" custLinFactNeighborX="233">
        <dgm:presLayoutVars>
          <dgm:chMax val="0"/>
          <dgm:bulletEnabled val="1"/>
        </dgm:presLayoutVars>
      </dgm:prSet>
      <dgm:spPr>
        <a:xfrm>
          <a:off x="0" y="2612782"/>
          <a:ext cx="7728267" cy="1151279"/>
        </a:xfrm>
        <a:prstGeom prst="roundRect">
          <a:avLst/>
        </a:prstGeom>
      </dgm:spPr>
    </dgm:pt>
    <dgm:pt modelId="{C1B3CFC8-5E58-4F5E-8F37-CE1202B2461D}" type="pres">
      <dgm:prSet presAssocID="{2F7E817C-A8AF-4890-9B96-6EA3729FAF8B}" presName="spacer" presStyleCnt="0"/>
      <dgm:spPr/>
    </dgm:pt>
    <dgm:pt modelId="{2F89275E-157B-4614-92D3-355AB49E9134}" type="pres">
      <dgm:prSet presAssocID="{EBC85A09-0330-449E-97E8-9CC568B898FF}" presName="parentText" presStyleLbl="node1" presStyleIdx="3" presStyleCnt="4">
        <dgm:presLayoutVars>
          <dgm:chMax val="0"/>
          <dgm:bulletEnabled val="1"/>
        </dgm:presLayoutVars>
      </dgm:prSet>
      <dgm:spPr/>
    </dgm:pt>
  </dgm:ptLst>
  <dgm:cxnLst>
    <dgm:cxn modelId="{85291D05-584A-4A88-8B3C-88AFD4E584D6}" type="presOf" srcId="{D86E5EB4-1515-4387-8ABB-CDB80E424581}" destId="{131573B8-90F8-419B-A97E-F4729CCEF4B8}" srcOrd="0" destOrd="0" presId="urn:microsoft.com/office/officeart/2005/8/layout/vList2"/>
    <dgm:cxn modelId="{333E1E05-8BD0-4FD7-89AF-B282D4B3FF67}" srcId="{638F6C17-1D2C-4F8E-B6D6-D2DE8AF6CE3F}" destId="{22A92C50-D40C-4F6A-A45D-F254AFBEDFF4}" srcOrd="0" destOrd="0" parTransId="{6E658EEF-5BF1-4183-AAAE-821EEC6BB9F4}" sibTransId="{002DDC9C-CF7C-49E0-9048-BC35522E9C52}"/>
    <dgm:cxn modelId="{3EEAE712-D15B-47C1-B413-B045B73D2BC7}" type="presOf" srcId="{EBC85A09-0330-449E-97E8-9CC568B898FF}" destId="{2F89275E-157B-4614-92D3-355AB49E9134}" srcOrd="0" destOrd="0" presId="urn:microsoft.com/office/officeart/2005/8/layout/vList2"/>
    <dgm:cxn modelId="{0C1BFC36-62CD-4D51-B17B-D6D12A7E0A98}" srcId="{638F6C17-1D2C-4F8E-B6D6-D2DE8AF6CE3F}" destId="{D86E5EB4-1515-4387-8ABB-CDB80E424581}" srcOrd="2" destOrd="0" parTransId="{75072FAB-9E59-45E1-911C-2706FB884F7B}" sibTransId="{2F7E817C-A8AF-4890-9B96-6EA3729FAF8B}"/>
    <dgm:cxn modelId="{37D0E33C-D6E9-4BAE-A614-EB45D912DDDA}" type="presOf" srcId="{DDE4C400-0C2B-4AD6-BA90-8FB2A2ADFBBB}" destId="{6867D332-CC60-441A-AB97-21D8512830A8}" srcOrd="0" destOrd="0" presId="urn:microsoft.com/office/officeart/2005/8/layout/vList2"/>
    <dgm:cxn modelId="{5015B540-C10F-4B10-970A-082701230E8B}" type="presOf" srcId="{638F6C17-1D2C-4F8E-B6D6-D2DE8AF6CE3F}" destId="{6B53EA36-E6A3-484A-B0CB-FA8DB75105DE}" srcOrd="0" destOrd="0" presId="urn:microsoft.com/office/officeart/2005/8/layout/vList2"/>
    <dgm:cxn modelId="{BD6D4096-1184-4C2B-BF77-02F27E9FE7C6}" srcId="{638F6C17-1D2C-4F8E-B6D6-D2DE8AF6CE3F}" destId="{DDE4C400-0C2B-4AD6-BA90-8FB2A2ADFBBB}" srcOrd="1" destOrd="0" parTransId="{C8D0DCE2-B1EE-4C66-B35C-442738D0C25D}" sibTransId="{C4DD5913-7481-4CCF-8224-8993715AB81C}"/>
    <dgm:cxn modelId="{638393E2-A4B5-4F96-AFFC-F61BD4F1CA96}" srcId="{638F6C17-1D2C-4F8E-B6D6-D2DE8AF6CE3F}" destId="{EBC85A09-0330-449E-97E8-9CC568B898FF}" srcOrd="3" destOrd="0" parTransId="{115852AB-8706-46E2-93C7-B82EB4840D36}" sibTransId="{33BF6F8A-0A8E-48A2-A7A7-39A7D21D38F4}"/>
    <dgm:cxn modelId="{A27773E3-C509-4FD7-9869-116BB5641A46}" type="presOf" srcId="{22A92C50-D40C-4F6A-A45D-F254AFBEDFF4}" destId="{D1AF5B0D-D8D8-4644-AFF0-E6A9C6980C77}" srcOrd="0" destOrd="0" presId="urn:microsoft.com/office/officeart/2005/8/layout/vList2"/>
    <dgm:cxn modelId="{206AADFE-F05A-4EFE-AE67-1B35E0E44375}" type="presParOf" srcId="{6B53EA36-E6A3-484A-B0CB-FA8DB75105DE}" destId="{D1AF5B0D-D8D8-4644-AFF0-E6A9C6980C77}" srcOrd="0" destOrd="0" presId="urn:microsoft.com/office/officeart/2005/8/layout/vList2"/>
    <dgm:cxn modelId="{F8FDD7F4-4828-4A01-8156-680A24015EF1}" type="presParOf" srcId="{6B53EA36-E6A3-484A-B0CB-FA8DB75105DE}" destId="{06D0C2CC-BC69-4BEA-9518-21814D7B1407}" srcOrd="1" destOrd="0" presId="urn:microsoft.com/office/officeart/2005/8/layout/vList2"/>
    <dgm:cxn modelId="{FE1EA869-74CD-41CD-940F-C7EF7ECA6698}" type="presParOf" srcId="{6B53EA36-E6A3-484A-B0CB-FA8DB75105DE}" destId="{6867D332-CC60-441A-AB97-21D8512830A8}" srcOrd="2" destOrd="0" presId="urn:microsoft.com/office/officeart/2005/8/layout/vList2"/>
    <dgm:cxn modelId="{E4A06C9C-2BFC-4384-ACC8-EC25B9F3E8A6}" type="presParOf" srcId="{6B53EA36-E6A3-484A-B0CB-FA8DB75105DE}" destId="{B2605255-1861-4601-962B-A4DC87971FEA}" srcOrd="3" destOrd="0" presId="urn:microsoft.com/office/officeart/2005/8/layout/vList2"/>
    <dgm:cxn modelId="{F96ABF68-41B7-4430-B4ED-888C5F6B6A93}" type="presParOf" srcId="{6B53EA36-E6A3-484A-B0CB-FA8DB75105DE}" destId="{131573B8-90F8-419B-A97E-F4729CCEF4B8}" srcOrd="4" destOrd="0" presId="urn:microsoft.com/office/officeart/2005/8/layout/vList2"/>
    <dgm:cxn modelId="{E546B9F0-B5E1-48C2-967D-55483540449E}" type="presParOf" srcId="{6B53EA36-E6A3-484A-B0CB-FA8DB75105DE}" destId="{C1B3CFC8-5E58-4F5E-8F37-CE1202B2461D}" srcOrd="5" destOrd="0" presId="urn:microsoft.com/office/officeart/2005/8/layout/vList2"/>
    <dgm:cxn modelId="{358607CE-9117-4B5C-A06F-39F16A870429}" type="presParOf" srcId="{6B53EA36-E6A3-484A-B0CB-FA8DB75105DE}" destId="{2F89275E-157B-4614-92D3-355AB49E9134}"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11.xml><?xml version="1.0" encoding="utf-8"?>
<dgm:dataModel xmlns:dgm="http://schemas.openxmlformats.org/drawingml/2006/diagram" xmlns:a="http://schemas.openxmlformats.org/drawingml/2006/main">
  <dgm:ptLst>
    <dgm:pt modelId="{6B66D684-523F-42EA-92AB-2BADF294553E}" type="doc">
      <dgm:prSet loTypeId="urn:microsoft.com/office/officeart/2018/5/layout/IconCircleLabelList" loCatId="icon" qsTypeId="urn:microsoft.com/office/officeart/2005/8/quickstyle/simple4" qsCatId="simple" csTypeId="urn:microsoft.com/office/officeart/2018/5/colors/Iconchunking_coloredtext_colorful5" csCatId="colorful" phldr="1"/>
      <dgm:spPr/>
      <dgm:t>
        <a:bodyPr/>
        <a:lstStyle/>
        <a:p>
          <a:endParaRPr lang="en-US"/>
        </a:p>
      </dgm:t>
    </dgm:pt>
    <dgm:pt modelId="{0926D86B-AA22-463C-A28E-C6A697FC86C1}">
      <dgm:prSet custT="1"/>
      <dgm:spPr/>
      <dgm:t>
        <a:bodyPr/>
        <a:lstStyle/>
        <a:p>
          <a:pPr>
            <a:lnSpc>
              <a:spcPct val="100000"/>
            </a:lnSpc>
            <a:defRPr cap="all"/>
          </a:pPr>
          <a:r>
            <a:rPr lang="en-US" sz="1600" dirty="0">
              <a:solidFill>
                <a:schemeClr val="tx1">
                  <a:lumMod val="85000"/>
                  <a:lumOff val="15000"/>
                </a:schemeClr>
              </a:solidFill>
            </a:rPr>
            <a:t>Specific themes vs Broadly “doing better” </a:t>
          </a:r>
        </a:p>
      </dgm:t>
    </dgm:pt>
    <dgm:pt modelId="{D9EAF445-2F5F-43B1-8817-456E61F16982}" type="parTrans" cxnId="{12B8BDE7-8E9F-4DD6-BD66-41ACFFDB8270}">
      <dgm:prSet/>
      <dgm:spPr/>
      <dgm:t>
        <a:bodyPr/>
        <a:lstStyle/>
        <a:p>
          <a:endParaRPr lang="en-US"/>
        </a:p>
      </dgm:t>
    </dgm:pt>
    <dgm:pt modelId="{D498A877-6CB6-4EC5-8D6F-8BC4C5B7C257}" type="sibTrans" cxnId="{12B8BDE7-8E9F-4DD6-BD66-41ACFFDB8270}">
      <dgm:prSet/>
      <dgm:spPr/>
      <dgm:t>
        <a:bodyPr/>
        <a:lstStyle/>
        <a:p>
          <a:endParaRPr lang="en-US"/>
        </a:p>
      </dgm:t>
    </dgm:pt>
    <dgm:pt modelId="{73F7F899-3110-4FFD-8ADC-2931F228115E}">
      <dgm:prSet custT="1"/>
      <dgm:spPr/>
      <dgm:t>
        <a:bodyPr/>
        <a:lstStyle/>
        <a:p>
          <a:pPr>
            <a:lnSpc>
              <a:spcPct val="100000"/>
            </a:lnSpc>
            <a:defRPr cap="all"/>
          </a:pPr>
          <a:r>
            <a:rPr lang="en-US" sz="1600">
              <a:solidFill>
                <a:schemeClr val="tx1">
                  <a:lumMod val="85000"/>
                  <a:lumOff val="15000"/>
                </a:schemeClr>
              </a:solidFill>
            </a:rPr>
            <a:t>Setting expectations about what is possible</a:t>
          </a:r>
        </a:p>
      </dgm:t>
    </dgm:pt>
    <dgm:pt modelId="{BFD38D9E-F15A-46C9-88BC-7136A1B02C15}" type="parTrans" cxnId="{E9B65B1F-B534-43CD-9F00-3816E1F84B6A}">
      <dgm:prSet/>
      <dgm:spPr/>
      <dgm:t>
        <a:bodyPr/>
        <a:lstStyle/>
        <a:p>
          <a:endParaRPr lang="en-US"/>
        </a:p>
      </dgm:t>
    </dgm:pt>
    <dgm:pt modelId="{B9D1D492-3D95-4154-9783-77C2A9D1BC4C}" type="sibTrans" cxnId="{E9B65B1F-B534-43CD-9F00-3816E1F84B6A}">
      <dgm:prSet/>
      <dgm:spPr/>
      <dgm:t>
        <a:bodyPr/>
        <a:lstStyle/>
        <a:p>
          <a:endParaRPr lang="en-US"/>
        </a:p>
      </dgm:t>
    </dgm:pt>
    <dgm:pt modelId="{8E003AF8-A0FD-4096-82C1-BEA7F1CF43DB}">
      <dgm:prSet custT="1"/>
      <dgm:spPr/>
      <dgm:t>
        <a:bodyPr/>
        <a:lstStyle/>
        <a:p>
          <a:pPr>
            <a:lnSpc>
              <a:spcPct val="100000"/>
            </a:lnSpc>
            <a:defRPr cap="all"/>
          </a:pPr>
          <a:r>
            <a:rPr lang="en-US" sz="1600">
              <a:solidFill>
                <a:schemeClr val="tx1">
                  <a:lumMod val="85000"/>
                  <a:lumOff val="15000"/>
                </a:schemeClr>
              </a:solidFill>
            </a:rPr>
            <a:t>Charitable giving</a:t>
          </a:r>
        </a:p>
      </dgm:t>
    </dgm:pt>
    <dgm:pt modelId="{559027A2-F8D4-438D-A38A-3146A8AB5ED0}" type="parTrans" cxnId="{B8E8E9CB-8F48-4F5C-BA96-14401FFF50EA}">
      <dgm:prSet/>
      <dgm:spPr/>
      <dgm:t>
        <a:bodyPr/>
        <a:lstStyle/>
        <a:p>
          <a:endParaRPr lang="en-US"/>
        </a:p>
      </dgm:t>
    </dgm:pt>
    <dgm:pt modelId="{4898FE3A-14D6-4F43-83AF-B5EBDC8D0D33}" type="sibTrans" cxnId="{B8E8E9CB-8F48-4F5C-BA96-14401FFF50EA}">
      <dgm:prSet/>
      <dgm:spPr/>
      <dgm:t>
        <a:bodyPr/>
        <a:lstStyle/>
        <a:p>
          <a:endParaRPr lang="en-US"/>
        </a:p>
      </dgm:t>
    </dgm:pt>
    <dgm:pt modelId="{32A1AFCE-54B1-4CE4-8840-42762C949D24}">
      <dgm:prSet custT="1"/>
      <dgm:spPr/>
      <dgm:t>
        <a:bodyPr/>
        <a:lstStyle/>
        <a:p>
          <a:pPr>
            <a:lnSpc>
              <a:spcPct val="100000"/>
            </a:lnSpc>
            <a:defRPr cap="all"/>
          </a:pPr>
          <a:r>
            <a:rPr lang="en-US" sz="1600" kern="1200" cap="all" dirty="0">
              <a:solidFill>
                <a:schemeClr val="tx1">
                  <a:lumMod val="85000"/>
                  <a:lumOff val="15000"/>
                </a:schemeClr>
              </a:solidFill>
              <a:latin typeface="Corbel" panose="020B0503020204020204"/>
              <a:ea typeface="+mn-ea"/>
              <a:cs typeface="+mn-cs"/>
            </a:rPr>
            <a:t>Volunteer activities</a:t>
          </a:r>
        </a:p>
      </dgm:t>
    </dgm:pt>
    <dgm:pt modelId="{C0100A58-33F4-4258-85DF-40B815FBDEB2}" type="parTrans" cxnId="{5FCE4DE4-2F35-428B-9B55-CBA37809E5C8}">
      <dgm:prSet/>
      <dgm:spPr/>
      <dgm:t>
        <a:bodyPr/>
        <a:lstStyle/>
        <a:p>
          <a:endParaRPr lang="en-US"/>
        </a:p>
      </dgm:t>
    </dgm:pt>
    <dgm:pt modelId="{CA21B1EE-6C6B-48B0-9EB5-A58B3817C022}" type="sibTrans" cxnId="{5FCE4DE4-2F35-428B-9B55-CBA37809E5C8}">
      <dgm:prSet/>
      <dgm:spPr/>
      <dgm:t>
        <a:bodyPr/>
        <a:lstStyle/>
        <a:p>
          <a:endParaRPr lang="en-US"/>
        </a:p>
      </dgm:t>
    </dgm:pt>
    <dgm:pt modelId="{63F6700C-B6EE-4BB8-98D3-F7D5C9D277C8}">
      <dgm:prSet custT="1"/>
      <dgm:spPr/>
      <dgm:t>
        <a:bodyPr/>
        <a:lstStyle/>
        <a:p>
          <a:pPr>
            <a:lnSpc>
              <a:spcPct val="100000"/>
            </a:lnSpc>
            <a:defRPr cap="all"/>
          </a:pPr>
          <a:r>
            <a:rPr lang="en-US" sz="1600" dirty="0">
              <a:solidFill>
                <a:schemeClr val="tx1">
                  <a:lumMod val="85000"/>
                  <a:lumOff val="15000"/>
                </a:schemeClr>
              </a:solidFill>
            </a:rPr>
            <a:t>Use this info to connect throughout the year</a:t>
          </a:r>
        </a:p>
      </dgm:t>
    </dgm:pt>
    <dgm:pt modelId="{25E8681C-DC23-48AA-806E-BC1E3B635930}" type="parTrans" cxnId="{C2ABB8EC-ED29-47B0-8FBE-8242C8D83889}">
      <dgm:prSet/>
      <dgm:spPr/>
      <dgm:t>
        <a:bodyPr/>
        <a:lstStyle/>
        <a:p>
          <a:endParaRPr lang="en-US"/>
        </a:p>
      </dgm:t>
    </dgm:pt>
    <dgm:pt modelId="{BD64B9B1-B663-4ABF-92DE-76570953306E}" type="sibTrans" cxnId="{C2ABB8EC-ED29-47B0-8FBE-8242C8D83889}">
      <dgm:prSet/>
      <dgm:spPr/>
      <dgm:t>
        <a:bodyPr/>
        <a:lstStyle/>
        <a:p>
          <a:endParaRPr lang="en-US"/>
        </a:p>
      </dgm:t>
    </dgm:pt>
    <dgm:pt modelId="{929436DF-13CE-4C29-B9B9-ED6760358AEE}">
      <dgm:prSet custT="1"/>
      <dgm:spPr/>
      <dgm:t>
        <a:bodyPr/>
        <a:lstStyle/>
        <a:p>
          <a:pPr>
            <a:lnSpc>
              <a:spcPct val="100000"/>
            </a:lnSpc>
            <a:defRPr cap="all"/>
          </a:pPr>
          <a:r>
            <a:rPr lang="en-US" sz="1600" dirty="0">
              <a:solidFill>
                <a:schemeClr val="tx1">
                  <a:lumMod val="85000"/>
                  <a:lumOff val="15000"/>
                </a:schemeClr>
              </a:solidFill>
            </a:rPr>
            <a:t>This is not a one-time conversation</a:t>
          </a:r>
        </a:p>
      </dgm:t>
    </dgm:pt>
    <dgm:pt modelId="{F702EBA2-EE4C-4664-B72B-9EFB91108579}" type="parTrans" cxnId="{F560D80A-7A40-4E9F-A8E0-F7619AAB9905}">
      <dgm:prSet/>
      <dgm:spPr/>
      <dgm:t>
        <a:bodyPr/>
        <a:lstStyle/>
        <a:p>
          <a:endParaRPr lang="en-US"/>
        </a:p>
      </dgm:t>
    </dgm:pt>
    <dgm:pt modelId="{67EDEC14-03EA-4F63-ACA9-0CBE4048EC72}" type="sibTrans" cxnId="{F560D80A-7A40-4E9F-A8E0-F7619AAB9905}">
      <dgm:prSet/>
      <dgm:spPr/>
      <dgm:t>
        <a:bodyPr/>
        <a:lstStyle/>
        <a:p>
          <a:endParaRPr lang="en-US"/>
        </a:p>
      </dgm:t>
    </dgm:pt>
    <dgm:pt modelId="{E20F8D00-1D88-4E8E-9850-3263A21BFBEA}" type="pres">
      <dgm:prSet presAssocID="{6B66D684-523F-42EA-92AB-2BADF294553E}" presName="root" presStyleCnt="0">
        <dgm:presLayoutVars>
          <dgm:dir/>
          <dgm:resizeHandles val="exact"/>
        </dgm:presLayoutVars>
      </dgm:prSet>
      <dgm:spPr/>
    </dgm:pt>
    <dgm:pt modelId="{7D8C0E42-AB8A-4783-9267-36DDFB6436B5}" type="pres">
      <dgm:prSet presAssocID="{0926D86B-AA22-463C-A28E-C6A697FC86C1}" presName="compNode" presStyleCnt="0"/>
      <dgm:spPr/>
    </dgm:pt>
    <dgm:pt modelId="{8661D0F8-8895-429B-AA5D-335A880BC525}" type="pres">
      <dgm:prSet presAssocID="{0926D86B-AA22-463C-A28E-C6A697FC86C1}" presName="iconBgRect" presStyleLbl="bgShp" presStyleIdx="0" presStyleCnt="6"/>
      <dgm:spPr>
        <a:solidFill>
          <a:schemeClr val="tx2"/>
        </a:solidFill>
      </dgm:spPr>
    </dgm:pt>
    <dgm:pt modelId="{4F107C89-E3CB-4AEF-961B-031CE906FFE8}" type="pres">
      <dgm:prSet presAssocID="{0926D86B-AA22-463C-A28E-C6A697FC86C1}"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Plant"/>
        </a:ext>
      </dgm:extLst>
    </dgm:pt>
    <dgm:pt modelId="{65034387-1273-4F7D-9C01-C090B3D3AEA6}" type="pres">
      <dgm:prSet presAssocID="{0926D86B-AA22-463C-A28E-C6A697FC86C1}" presName="spaceRect" presStyleCnt="0"/>
      <dgm:spPr/>
    </dgm:pt>
    <dgm:pt modelId="{4A09BCCE-C69B-4C1D-9863-8C4F5CEB38A9}" type="pres">
      <dgm:prSet presAssocID="{0926D86B-AA22-463C-A28E-C6A697FC86C1}" presName="textRect" presStyleLbl="revTx" presStyleIdx="0" presStyleCnt="6">
        <dgm:presLayoutVars>
          <dgm:chMax val="1"/>
          <dgm:chPref val="1"/>
        </dgm:presLayoutVars>
      </dgm:prSet>
      <dgm:spPr/>
    </dgm:pt>
    <dgm:pt modelId="{E50081E9-2A62-447E-B083-883EB9DDF3B8}" type="pres">
      <dgm:prSet presAssocID="{D498A877-6CB6-4EC5-8D6F-8BC4C5B7C257}" presName="sibTrans" presStyleCnt="0"/>
      <dgm:spPr/>
    </dgm:pt>
    <dgm:pt modelId="{7675168F-8C7C-4A6F-A93C-A5806D431063}" type="pres">
      <dgm:prSet presAssocID="{73F7F899-3110-4FFD-8ADC-2931F228115E}" presName="compNode" presStyleCnt="0"/>
      <dgm:spPr/>
    </dgm:pt>
    <dgm:pt modelId="{4EDB40FC-11BD-43C8-B11C-9C5FC6AB1A45}" type="pres">
      <dgm:prSet presAssocID="{73F7F899-3110-4FFD-8ADC-2931F228115E}" presName="iconBgRect" presStyleLbl="bgShp" presStyleIdx="1" presStyleCnt="6"/>
      <dgm:spPr>
        <a:solidFill>
          <a:schemeClr val="accent1"/>
        </a:solidFill>
      </dgm:spPr>
    </dgm:pt>
    <dgm:pt modelId="{B483C08D-F3D4-4239-A43C-E02BDFD2913A}" type="pres">
      <dgm:prSet presAssocID="{73F7F899-3110-4FFD-8ADC-2931F228115E}"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hecklist"/>
        </a:ext>
      </dgm:extLst>
    </dgm:pt>
    <dgm:pt modelId="{F3BA45A1-131E-42D0-A6C6-95F52065BA57}" type="pres">
      <dgm:prSet presAssocID="{73F7F899-3110-4FFD-8ADC-2931F228115E}" presName="spaceRect" presStyleCnt="0"/>
      <dgm:spPr/>
    </dgm:pt>
    <dgm:pt modelId="{F0908AC6-F7C8-42B3-B990-702BCE00D07B}" type="pres">
      <dgm:prSet presAssocID="{73F7F899-3110-4FFD-8ADC-2931F228115E}" presName="textRect" presStyleLbl="revTx" presStyleIdx="1" presStyleCnt="6">
        <dgm:presLayoutVars>
          <dgm:chMax val="1"/>
          <dgm:chPref val="1"/>
        </dgm:presLayoutVars>
      </dgm:prSet>
      <dgm:spPr/>
    </dgm:pt>
    <dgm:pt modelId="{EAF69850-594F-4ADA-A529-021416092973}" type="pres">
      <dgm:prSet presAssocID="{B9D1D492-3D95-4154-9783-77C2A9D1BC4C}" presName="sibTrans" presStyleCnt="0"/>
      <dgm:spPr/>
    </dgm:pt>
    <dgm:pt modelId="{ABBB15CE-0767-4863-979C-35766A7D1BF1}" type="pres">
      <dgm:prSet presAssocID="{8E003AF8-A0FD-4096-82C1-BEA7F1CF43DB}" presName="compNode" presStyleCnt="0"/>
      <dgm:spPr/>
    </dgm:pt>
    <dgm:pt modelId="{B5EAEE91-CBC4-41F0-ADA5-3C44003C7E53}" type="pres">
      <dgm:prSet presAssocID="{8E003AF8-A0FD-4096-82C1-BEA7F1CF43DB}" presName="iconBgRect" presStyleLbl="bgShp" presStyleIdx="2" presStyleCnt="6"/>
      <dgm:spPr>
        <a:solidFill>
          <a:schemeClr val="accent4"/>
        </a:solidFill>
      </dgm:spPr>
    </dgm:pt>
    <dgm:pt modelId="{EB2C8B20-C61F-4BDB-B3AA-69E49784974F}" type="pres">
      <dgm:prSet presAssocID="{8E003AF8-A0FD-4096-82C1-BEA7F1CF43DB}"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a:noFill/>
        </a:ln>
      </dgm:spPr>
      <dgm:extLst>
        <a:ext uri="{E40237B7-FDA0-4F09-8148-C483321AD2D9}">
          <dgm14:cNvPr xmlns:dgm14="http://schemas.microsoft.com/office/drawing/2010/diagram" id="0" name="" descr="Money"/>
        </a:ext>
      </dgm:extLst>
    </dgm:pt>
    <dgm:pt modelId="{DE3EB239-C4AE-4BB4-90A5-4D6E517BE8A2}" type="pres">
      <dgm:prSet presAssocID="{8E003AF8-A0FD-4096-82C1-BEA7F1CF43DB}" presName="spaceRect" presStyleCnt="0"/>
      <dgm:spPr/>
    </dgm:pt>
    <dgm:pt modelId="{C6972F31-F3A7-49D7-8057-420A9666C31E}" type="pres">
      <dgm:prSet presAssocID="{8E003AF8-A0FD-4096-82C1-BEA7F1CF43DB}" presName="textRect" presStyleLbl="revTx" presStyleIdx="2" presStyleCnt="6">
        <dgm:presLayoutVars>
          <dgm:chMax val="1"/>
          <dgm:chPref val="1"/>
        </dgm:presLayoutVars>
      </dgm:prSet>
      <dgm:spPr/>
    </dgm:pt>
    <dgm:pt modelId="{85DD6F13-FEC2-4082-BCEE-B225A989667C}" type="pres">
      <dgm:prSet presAssocID="{4898FE3A-14D6-4F43-83AF-B5EBDC8D0D33}" presName="sibTrans" presStyleCnt="0"/>
      <dgm:spPr/>
    </dgm:pt>
    <dgm:pt modelId="{FDFF4B22-3A59-4C3C-A66E-02BC370B8BE6}" type="pres">
      <dgm:prSet presAssocID="{32A1AFCE-54B1-4CE4-8840-42762C949D24}" presName="compNode" presStyleCnt="0"/>
      <dgm:spPr/>
    </dgm:pt>
    <dgm:pt modelId="{A0958958-8680-4643-825F-0F6DAF739702}" type="pres">
      <dgm:prSet presAssocID="{32A1AFCE-54B1-4CE4-8840-42762C949D24}" presName="iconBgRect" presStyleLbl="bgShp" presStyleIdx="3" presStyleCnt="6"/>
      <dgm:spPr>
        <a:solidFill>
          <a:srgbClr val="CDE24C"/>
        </a:solidFill>
      </dgm:spPr>
    </dgm:pt>
    <dgm:pt modelId="{A0677000-877C-4E9D-9C35-B010D1BAD8C2}" type="pres">
      <dgm:prSet presAssocID="{32A1AFCE-54B1-4CE4-8840-42762C949D24}"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Dog"/>
        </a:ext>
      </dgm:extLst>
    </dgm:pt>
    <dgm:pt modelId="{96EB842C-E360-4D0B-A7CD-FFAB1C93515C}" type="pres">
      <dgm:prSet presAssocID="{32A1AFCE-54B1-4CE4-8840-42762C949D24}" presName="spaceRect" presStyleCnt="0"/>
      <dgm:spPr/>
    </dgm:pt>
    <dgm:pt modelId="{14E0A894-B2B1-496D-8B94-9950353E0FA9}" type="pres">
      <dgm:prSet presAssocID="{32A1AFCE-54B1-4CE4-8840-42762C949D24}" presName="textRect" presStyleLbl="revTx" presStyleIdx="3" presStyleCnt="6">
        <dgm:presLayoutVars>
          <dgm:chMax val="1"/>
          <dgm:chPref val="1"/>
        </dgm:presLayoutVars>
      </dgm:prSet>
      <dgm:spPr/>
    </dgm:pt>
    <dgm:pt modelId="{E7824814-4E01-44E2-97F6-DE380ACCFD54}" type="pres">
      <dgm:prSet presAssocID="{CA21B1EE-6C6B-48B0-9EB5-A58B3817C022}" presName="sibTrans" presStyleCnt="0"/>
      <dgm:spPr/>
    </dgm:pt>
    <dgm:pt modelId="{260A676C-1D12-483B-B618-68FCD59ACA92}" type="pres">
      <dgm:prSet presAssocID="{63F6700C-B6EE-4BB8-98D3-F7D5C9D277C8}" presName="compNode" presStyleCnt="0"/>
      <dgm:spPr/>
    </dgm:pt>
    <dgm:pt modelId="{49DEE97A-95E3-48B9-91E8-7C11764C0F9B}" type="pres">
      <dgm:prSet presAssocID="{63F6700C-B6EE-4BB8-98D3-F7D5C9D277C8}" presName="iconBgRect" presStyleLbl="bgShp" presStyleIdx="4" presStyleCnt="6"/>
      <dgm:spPr>
        <a:solidFill>
          <a:schemeClr val="accent5"/>
        </a:solidFill>
      </dgm:spPr>
    </dgm:pt>
    <dgm:pt modelId="{5402FBF7-28D3-423C-837F-932D74D7D705}" type="pres">
      <dgm:prSet presAssocID="{63F6700C-B6EE-4BB8-98D3-F7D5C9D277C8}"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a:ln>
          <a:noFill/>
        </a:ln>
      </dgm:spPr>
      <dgm:extLst>
        <a:ext uri="{E40237B7-FDA0-4F09-8148-C483321AD2D9}">
          <dgm14:cNvPr xmlns:dgm14="http://schemas.microsoft.com/office/drawing/2010/diagram" id="0" name="" descr="Send"/>
        </a:ext>
      </dgm:extLst>
    </dgm:pt>
    <dgm:pt modelId="{044F987B-6DC4-45A4-A4B4-34E9176F11D3}" type="pres">
      <dgm:prSet presAssocID="{63F6700C-B6EE-4BB8-98D3-F7D5C9D277C8}" presName="spaceRect" presStyleCnt="0"/>
      <dgm:spPr/>
    </dgm:pt>
    <dgm:pt modelId="{298CD785-3AC7-4B48-B74D-9E43FAB3DAB1}" type="pres">
      <dgm:prSet presAssocID="{63F6700C-B6EE-4BB8-98D3-F7D5C9D277C8}" presName="textRect" presStyleLbl="revTx" presStyleIdx="4" presStyleCnt="6">
        <dgm:presLayoutVars>
          <dgm:chMax val="1"/>
          <dgm:chPref val="1"/>
        </dgm:presLayoutVars>
      </dgm:prSet>
      <dgm:spPr/>
    </dgm:pt>
    <dgm:pt modelId="{35A54EF6-3CDB-4050-A0C5-C8CDED5C8C9D}" type="pres">
      <dgm:prSet presAssocID="{BD64B9B1-B663-4ABF-92DE-76570953306E}" presName="sibTrans" presStyleCnt="0"/>
      <dgm:spPr/>
    </dgm:pt>
    <dgm:pt modelId="{367E76B1-93CF-4988-9061-E3A4A2729825}" type="pres">
      <dgm:prSet presAssocID="{929436DF-13CE-4C29-B9B9-ED6760358AEE}" presName="compNode" presStyleCnt="0"/>
      <dgm:spPr/>
    </dgm:pt>
    <dgm:pt modelId="{6F9C0C8B-7FFD-462A-9C4F-7F18F67D4233}" type="pres">
      <dgm:prSet presAssocID="{929436DF-13CE-4C29-B9B9-ED6760358AEE}" presName="iconBgRect" presStyleLbl="bgShp" presStyleIdx="5" presStyleCnt="6"/>
      <dgm:spPr>
        <a:solidFill>
          <a:schemeClr val="accent6">
            <a:lumMod val="75000"/>
          </a:schemeClr>
        </a:solidFill>
      </dgm:spPr>
    </dgm:pt>
    <dgm:pt modelId="{D9D8AC1B-EC15-4882-AFA3-57A71A8E9D85}" type="pres">
      <dgm:prSet presAssocID="{929436DF-13CE-4C29-B9B9-ED6760358AEE}" presName="iconRect" presStyleLbl="nod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Alarm Clock"/>
        </a:ext>
      </dgm:extLst>
    </dgm:pt>
    <dgm:pt modelId="{B5031D36-23C9-4473-B617-8552F9CD07C5}" type="pres">
      <dgm:prSet presAssocID="{929436DF-13CE-4C29-B9B9-ED6760358AEE}" presName="spaceRect" presStyleCnt="0"/>
      <dgm:spPr/>
    </dgm:pt>
    <dgm:pt modelId="{B3321770-6A40-4ADA-8F7D-D24EDB38503C}" type="pres">
      <dgm:prSet presAssocID="{929436DF-13CE-4C29-B9B9-ED6760358AEE}" presName="textRect" presStyleLbl="revTx" presStyleIdx="5" presStyleCnt="6">
        <dgm:presLayoutVars>
          <dgm:chMax val="1"/>
          <dgm:chPref val="1"/>
        </dgm:presLayoutVars>
      </dgm:prSet>
      <dgm:spPr/>
    </dgm:pt>
  </dgm:ptLst>
  <dgm:cxnLst>
    <dgm:cxn modelId="{1345EB04-7C60-492F-8AC9-A70C158B01A0}" type="presOf" srcId="{32A1AFCE-54B1-4CE4-8840-42762C949D24}" destId="{14E0A894-B2B1-496D-8B94-9950353E0FA9}" srcOrd="0" destOrd="0" presId="urn:microsoft.com/office/officeart/2018/5/layout/IconCircleLabelList"/>
    <dgm:cxn modelId="{36F1F508-09DC-4360-AD04-921483443A14}" type="presOf" srcId="{6B66D684-523F-42EA-92AB-2BADF294553E}" destId="{E20F8D00-1D88-4E8E-9850-3263A21BFBEA}" srcOrd="0" destOrd="0" presId="urn:microsoft.com/office/officeart/2018/5/layout/IconCircleLabelList"/>
    <dgm:cxn modelId="{F560D80A-7A40-4E9F-A8E0-F7619AAB9905}" srcId="{6B66D684-523F-42EA-92AB-2BADF294553E}" destId="{929436DF-13CE-4C29-B9B9-ED6760358AEE}" srcOrd="5" destOrd="0" parTransId="{F702EBA2-EE4C-4664-B72B-9EFB91108579}" sibTransId="{67EDEC14-03EA-4F63-ACA9-0CBE4048EC72}"/>
    <dgm:cxn modelId="{5787C817-4BFA-4F79-B95B-ED549B78E928}" type="presOf" srcId="{0926D86B-AA22-463C-A28E-C6A697FC86C1}" destId="{4A09BCCE-C69B-4C1D-9863-8C4F5CEB38A9}" srcOrd="0" destOrd="0" presId="urn:microsoft.com/office/officeart/2018/5/layout/IconCircleLabelList"/>
    <dgm:cxn modelId="{E9B65B1F-B534-43CD-9F00-3816E1F84B6A}" srcId="{6B66D684-523F-42EA-92AB-2BADF294553E}" destId="{73F7F899-3110-4FFD-8ADC-2931F228115E}" srcOrd="1" destOrd="0" parTransId="{BFD38D9E-F15A-46C9-88BC-7136A1B02C15}" sibTransId="{B9D1D492-3D95-4154-9783-77C2A9D1BC4C}"/>
    <dgm:cxn modelId="{4862D321-30F3-4350-BBD7-B58589F555A1}" type="presOf" srcId="{73F7F899-3110-4FFD-8ADC-2931F228115E}" destId="{F0908AC6-F7C8-42B3-B990-702BCE00D07B}" srcOrd="0" destOrd="0" presId="urn:microsoft.com/office/officeart/2018/5/layout/IconCircleLabelList"/>
    <dgm:cxn modelId="{61540E4D-C268-413A-8B98-E427E7A094F5}" type="presOf" srcId="{8E003AF8-A0FD-4096-82C1-BEA7F1CF43DB}" destId="{C6972F31-F3A7-49D7-8057-420A9666C31E}" srcOrd="0" destOrd="0" presId="urn:microsoft.com/office/officeart/2018/5/layout/IconCircleLabelList"/>
    <dgm:cxn modelId="{81634AC7-ED02-49A9-B76B-5E8D56FA0D81}" type="presOf" srcId="{929436DF-13CE-4C29-B9B9-ED6760358AEE}" destId="{B3321770-6A40-4ADA-8F7D-D24EDB38503C}" srcOrd="0" destOrd="0" presId="urn:microsoft.com/office/officeart/2018/5/layout/IconCircleLabelList"/>
    <dgm:cxn modelId="{B8E8E9CB-8F48-4F5C-BA96-14401FFF50EA}" srcId="{6B66D684-523F-42EA-92AB-2BADF294553E}" destId="{8E003AF8-A0FD-4096-82C1-BEA7F1CF43DB}" srcOrd="2" destOrd="0" parTransId="{559027A2-F8D4-438D-A38A-3146A8AB5ED0}" sibTransId="{4898FE3A-14D6-4F43-83AF-B5EBDC8D0D33}"/>
    <dgm:cxn modelId="{F39403D9-1ED6-4EE5-ADBF-79DF3C692C86}" type="presOf" srcId="{63F6700C-B6EE-4BB8-98D3-F7D5C9D277C8}" destId="{298CD785-3AC7-4B48-B74D-9E43FAB3DAB1}" srcOrd="0" destOrd="0" presId="urn:microsoft.com/office/officeart/2018/5/layout/IconCircleLabelList"/>
    <dgm:cxn modelId="{5FCE4DE4-2F35-428B-9B55-CBA37809E5C8}" srcId="{6B66D684-523F-42EA-92AB-2BADF294553E}" destId="{32A1AFCE-54B1-4CE4-8840-42762C949D24}" srcOrd="3" destOrd="0" parTransId="{C0100A58-33F4-4258-85DF-40B815FBDEB2}" sibTransId="{CA21B1EE-6C6B-48B0-9EB5-A58B3817C022}"/>
    <dgm:cxn modelId="{12B8BDE7-8E9F-4DD6-BD66-41ACFFDB8270}" srcId="{6B66D684-523F-42EA-92AB-2BADF294553E}" destId="{0926D86B-AA22-463C-A28E-C6A697FC86C1}" srcOrd="0" destOrd="0" parTransId="{D9EAF445-2F5F-43B1-8817-456E61F16982}" sibTransId="{D498A877-6CB6-4EC5-8D6F-8BC4C5B7C257}"/>
    <dgm:cxn modelId="{C2ABB8EC-ED29-47B0-8FBE-8242C8D83889}" srcId="{6B66D684-523F-42EA-92AB-2BADF294553E}" destId="{63F6700C-B6EE-4BB8-98D3-F7D5C9D277C8}" srcOrd="4" destOrd="0" parTransId="{25E8681C-DC23-48AA-806E-BC1E3B635930}" sibTransId="{BD64B9B1-B663-4ABF-92DE-76570953306E}"/>
    <dgm:cxn modelId="{6938116B-4CCD-433B-B304-D4E53A88AE8D}" type="presParOf" srcId="{E20F8D00-1D88-4E8E-9850-3263A21BFBEA}" destId="{7D8C0E42-AB8A-4783-9267-36DDFB6436B5}" srcOrd="0" destOrd="0" presId="urn:microsoft.com/office/officeart/2018/5/layout/IconCircleLabelList"/>
    <dgm:cxn modelId="{AB6AA20C-3060-45ED-B56E-2B3A44A62D13}" type="presParOf" srcId="{7D8C0E42-AB8A-4783-9267-36DDFB6436B5}" destId="{8661D0F8-8895-429B-AA5D-335A880BC525}" srcOrd="0" destOrd="0" presId="urn:microsoft.com/office/officeart/2018/5/layout/IconCircleLabelList"/>
    <dgm:cxn modelId="{622EEBC6-D09D-49EC-8CA1-095814023C9B}" type="presParOf" srcId="{7D8C0E42-AB8A-4783-9267-36DDFB6436B5}" destId="{4F107C89-E3CB-4AEF-961B-031CE906FFE8}" srcOrd="1" destOrd="0" presId="urn:microsoft.com/office/officeart/2018/5/layout/IconCircleLabelList"/>
    <dgm:cxn modelId="{BAEFF7F4-5EC8-4333-9338-19D72872DB74}" type="presParOf" srcId="{7D8C0E42-AB8A-4783-9267-36DDFB6436B5}" destId="{65034387-1273-4F7D-9C01-C090B3D3AEA6}" srcOrd="2" destOrd="0" presId="urn:microsoft.com/office/officeart/2018/5/layout/IconCircleLabelList"/>
    <dgm:cxn modelId="{9155952B-D5AC-4A5C-A228-6C7B450050A8}" type="presParOf" srcId="{7D8C0E42-AB8A-4783-9267-36DDFB6436B5}" destId="{4A09BCCE-C69B-4C1D-9863-8C4F5CEB38A9}" srcOrd="3" destOrd="0" presId="urn:microsoft.com/office/officeart/2018/5/layout/IconCircleLabelList"/>
    <dgm:cxn modelId="{636D2695-2A15-433A-8526-3FA319189457}" type="presParOf" srcId="{E20F8D00-1D88-4E8E-9850-3263A21BFBEA}" destId="{E50081E9-2A62-447E-B083-883EB9DDF3B8}" srcOrd="1" destOrd="0" presId="urn:microsoft.com/office/officeart/2018/5/layout/IconCircleLabelList"/>
    <dgm:cxn modelId="{1BF0315A-2127-446A-A2A7-D10EBCC5E946}" type="presParOf" srcId="{E20F8D00-1D88-4E8E-9850-3263A21BFBEA}" destId="{7675168F-8C7C-4A6F-A93C-A5806D431063}" srcOrd="2" destOrd="0" presId="urn:microsoft.com/office/officeart/2018/5/layout/IconCircleLabelList"/>
    <dgm:cxn modelId="{12CCD1DB-2EC1-4BF4-BABC-10A944CA2260}" type="presParOf" srcId="{7675168F-8C7C-4A6F-A93C-A5806D431063}" destId="{4EDB40FC-11BD-43C8-B11C-9C5FC6AB1A45}" srcOrd="0" destOrd="0" presId="urn:microsoft.com/office/officeart/2018/5/layout/IconCircleLabelList"/>
    <dgm:cxn modelId="{70A84123-1999-4863-8579-085B7C9F51A4}" type="presParOf" srcId="{7675168F-8C7C-4A6F-A93C-A5806D431063}" destId="{B483C08D-F3D4-4239-A43C-E02BDFD2913A}" srcOrd="1" destOrd="0" presId="urn:microsoft.com/office/officeart/2018/5/layout/IconCircleLabelList"/>
    <dgm:cxn modelId="{695AC445-EC16-469B-9E95-FBFCF9E106AE}" type="presParOf" srcId="{7675168F-8C7C-4A6F-A93C-A5806D431063}" destId="{F3BA45A1-131E-42D0-A6C6-95F52065BA57}" srcOrd="2" destOrd="0" presId="urn:microsoft.com/office/officeart/2018/5/layout/IconCircleLabelList"/>
    <dgm:cxn modelId="{35AC19F9-E47A-401F-B589-304792889EAD}" type="presParOf" srcId="{7675168F-8C7C-4A6F-A93C-A5806D431063}" destId="{F0908AC6-F7C8-42B3-B990-702BCE00D07B}" srcOrd="3" destOrd="0" presId="urn:microsoft.com/office/officeart/2018/5/layout/IconCircleLabelList"/>
    <dgm:cxn modelId="{D5B37415-1CAB-4A1C-919A-2BE738669984}" type="presParOf" srcId="{E20F8D00-1D88-4E8E-9850-3263A21BFBEA}" destId="{EAF69850-594F-4ADA-A529-021416092973}" srcOrd="3" destOrd="0" presId="urn:microsoft.com/office/officeart/2018/5/layout/IconCircleLabelList"/>
    <dgm:cxn modelId="{9231BF45-C110-4D6E-912B-9AD1061F0BB4}" type="presParOf" srcId="{E20F8D00-1D88-4E8E-9850-3263A21BFBEA}" destId="{ABBB15CE-0767-4863-979C-35766A7D1BF1}" srcOrd="4" destOrd="0" presId="urn:microsoft.com/office/officeart/2018/5/layout/IconCircleLabelList"/>
    <dgm:cxn modelId="{B2C85869-B3F8-4FA2-A027-D329C28F89A6}" type="presParOf" srcId="{ABBB15CE-0767-4863-979C-35766A7D1BF1}" destId="{B5EAEE91-CBC4-41F0-ADA5-3C44003C7E53}" srcOrd="0" destOrd="0" presId="urn:microsoft.com/office/officeart/2018/5/layout/IconCircleLabelList"/>
    <dgm:cxn modelId="{C3DDFB94-70D1-47C3-B519-6BAD3DCC134D}" type="presParOf" srcId="{ABBB15CE-0767-4863-979C-35766A7D1BF1}" destId="{EB2C8B20-C61F-4BDB-B3AA-69E49784974F}" srcOrd="1" destOrd="0" presId="urn:microsoft.com/office/officeart/2018/5/layout/IconCircleLabelList"/>
    <dgm:cxn modelId="{8C06C7BE-D5AE-4D13-BB7E-49E0FC7C78B1}" type="presParOf" srcId="{ABBB15CE-0767-4863-979C-35766A7D1BF1}" destId="{DE3EB239-C4AE-4BB4-90A5-4D6E517BE8A2}" srcOrd="2" destOrd="0" presId="urn:microsoft.com/office/officeart/2018/5/layout/IconCircleLabelList"/>
    <dgm:cxn modelId="{17571872-0BDF-4D71-A90E-C50A1720C2F3}" type="presParOf" srcId="{ABBB15CE-0767-4863-979C-35766A7D1BF1}" destId="{C6972F31-F3A7-49D7-8057-420A9666C31E}" srcOrd="3" destOrd="0" presId="urn:microsoft.com/office/officeart/2018/5/layout/IconCircleLabelList"/>
    <dgm:cxn modelId="{220C607A-6AF0-43F7-BC7D-457605C2A0D6}" type="presParOf" srcId="{E20F8D00-1D88-4E8E-9850-3263A21BFBEA}" destId="{85DD6F13-FEC2-4082-BCEE-B225A989667C}" srcOrd="5" destOrd="0" presId="urn:microsoft.com/office/officeart/2018/5/layout/IconCircleLabelList"/>
    <dgm:cxn modelId="{CBDE6E61-02D3-4BFA-BB2D-5CD35720070E}" type="presParOf" srcId="{E20F8D00-1D88-4E8E-9850-3263A21BFBEA}" destId="{FDFF4B22-3A59-4C3C-A66E-02BC370B8BE6}" srcOrd="6" destOrd="0" presId="urn:microsoft.com/office/officeart/2018/5/layout/IconCircleLabelList"/>
    <dgm:cxn modelId="{C7B0C204-1CE1-42AA-A42C-126D352AFA06}" type="presParOf" srcId="{FDFF4B22-3A59-4C3C-A66E-02BC370B8BE6}" destId="{A0958958-8680-4643-825F-0F6DAF739702}" srcOrd="0" destOrd="0" presId="urn:microsoft.com/office/officeart/2018/5/layout/IconCircleLabelList"/>
    <dgm:cxn modelId="{0A363B6D-B0B1-41E1-80F4-DD0346902B10}" type="presParOf" srcId="{FDFF4B22-3A59-4C3C-A66E-02BC370B8BE6}" destId="{A0677000-877C-4E9D-9C35-B010D1BAD8C2}" srcOrd="1" destOrd="0" presId="urn:microsoft.com/office/officeart/2018/5/layout/IconCircleLabelList"/>
    <dgm:cxn modelId="{9C8E2A0C-1F47-4D9E-9545-6CCF5D20A9AC}" type="presParOf" srcId="{FDFF4B22-3A59-4C3C-A66E-02BC370B8BE6}" destId="{96EB842C-E360-4D0B-A7CD-FFAB1C93515C}" srcOrd="2" destOrd="0" presId="urn:microsoft.com/office/officeart/2018/5/layout/IconCircleLabelList"/>
    <dgm:cxn modelId="{A08686A4-9580-4CC7-801C-CF391583B7AB}" type="presParOf" srcId="{FDFF4B22-3A59-4C3C-A66E-02BC370B8BE6}" destId="{14E0A894-B2B1-496D-8B94-9950353E0FA9}" srcOrd="3" destOrd="0" presId="urn:microsoft.com/office/officeart/2018/5/layout/IconCircleLabelList"/>
    <dgm:cxn modelId="{E913C600-CE40-41E5-8B95-981526728AA9}" type="presParOf" srcId="{E20F8D00-1D88-4E8E-9850-3263A21BFBEA}" destId="{E7824814-4E01-44E2-97F6-DE380ACCFD54}" srcOrd="7" destOrd="0" presId="urn:microsoft.com/office/officeart/2018/5/layout/IconCircleLabelList"/>
    <dgm:cxn modelId="{0CFDCB2B-56B3-4ED2-A9AA-4DB5FBE38768}" type="presParOf" srcId="{E20F8D00-1D88-4E8E-9850-3263A21BFBEA}" destId="{260A676C-1D12-483B-B618-68FCD59ACA92}" srcOrd="8" destOrd="0" presId="urn:microsoft.com/office/officeart/2018/5/layout/IconCircleLabelList"/>
    <dgm:cxn modelId="{7E0C1EF4-DB23-47DD-ADDE-C4B75C863CC1}" type="presParOf" srcId="{260A676C-1D12-483B-B618-68FCD59ACA92}" destId="{49DEE97A-95E3-48B9-91E8-7C11764C0F9B}" srcOrd="0" destOrd="0" presId="urn:microsoft.com/office/officeart/2018/5/layout/IconCircleLabelList"/>
    <dgm:cxn modelId="{CEE47A20-E6B8-493C-A599-E6AE89222602}" type="presParOf" srcId="{260A676C-1D12-483B-B618-68FCD59ACA92}" destId="{5402FBF7-28D3-423C-837F-932D74D7D705}" srcOrd="1" destOrd="0" presId="urn:microsoft.com/office/officeart/2018/5/layout/IconCircleLabelList"/>
    <dgm:cxn modelId="{86C6F251-5F2A-4D14-BC4F-414918A767D0}" type="presParOf" srcId="{260A676C-1D12-483B-B618-68FCD59ACA92}" destId="{044F987B-6DC4-45A4-A4B4-34E9176F11D3}" srcOrd="2" destOrd="0" presId="urn:microsoft.com/office/officeart/2018/5/layout/IconCircleLabelList"/>
    <dgm:cxn modelId="{E0CAA533-ED70-4ABE-857D-9CC5ED20124A}" type="presParOf" srcId="{260A676C-1D12-483B-B618-68FCD59ACA92}" destId="{298CD785-3AC7-4B48-B74D-9E43FAB3DAB1}" srcOrd="3" destOrd="0" presId="urn:microsoft.com/office/officeart/2018/5/layout/IconCircleLabelList"/>
    <dgm:cxn modelId="{83285363-E53C-486C-B526-C591FF64FABC}" type="presParOf" srcId="{E20F8D00-1D88-4E8E-9850-3263A21BFBEA}" destId="{35A54EF6-3CDB-4050-A0C5-C8CDED5C8C9D}" srcOrd="9" destOrd="0" presId="urn:microsoft.com/office/officeart/2018/5/layout/IconCircleLabelList"/>
    <dgm:cxn modelId="{16E5D964-1CB8-41CE-9B31-4BF9970B6887}" type="presParOf" srcId="{E20F8D00-1D88-4E8E-9850-3263A21BFBEA}" destId="{367E76B1-93CF-4988-9061-E3A4A2729825}" srcOrd="10" destOrd="0" presId="urn:microsoft.com/office/officeart/2018/5/layout/IconCircleLabelList"/>
    <dgm:cxn modelId="{20CB0930-A8B3-46C0-B54E-2786159E890C}" type="presParOf" srcId="{367E76B1-93CF-4988-9061-E3A4A2729825}" destId="{6F9C0C8B-7FFD-462A-9C4F-7F18F67D4233}" srcOrd="0" destOrd="0" presId="urn:microsoft.com/office/officeart/2018/5/layout/IconCircleLabelList"/>
    <dgm:cxn modelId="{ED01B22B-9593-4E4A-A3A2-AF57680FE0C4}" type="presParOf" srcId="{367E76B1-93CF-4988-9061-E3A4A2729825}" destId="{D9D8AC1B-EC15-4882-AFA3-57A71A8E9D85}" srcOrd="1" destOrd="0" presId="urn:microsoft.com/office/officeart/2018/5/layout/IconCircleLabelList"/>
    <dgm:cxn modelId="{078A93E0-F4D9-4828-80AA-29300B234870}" type="presParOf" srcId="{367E76B1-93CF-4988-9061-E3A4A2729825}" destId="{B5031D36-23C9-4473-B617-8552F9CD07C5}" srcOrd="2" destOrd="0" presId="urn:microsoft.com/office/officeart/2018/5/layout/IconCircleLabelList"/>
    <dgm:cxn modelId="{5F958B87-8585-4ECD-8E5A-0B5866FAC003}" type="presParOf" srcId="{367E76B1-93CF-4988-9061-E3A4A2729825}" destId="{B3321770-6A40-4ADA-8F7D-D24EDB38503C}" srcOrd="3" destOrd="0" presId="urn:microsoft.com/office/officeart/2018/5/layout/IconCircleLabelList"/>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12.xml><?xml version="1.0" encoding="utf-8"?>
<dgm:dataModel xmlns:dgm="http://schemas.openxmlformats.org/drawingml/2006/diagram" xmlns:a="http://schemas.openxmlformats.org/drawingml/2006/main">
  <dgm:ptLst>
    <dgm:pt modelId="{D4B3CC2E-7E41-4BC1-A6A9-819CF3505B82}" type="doc">
      <dgm:prSet loTypeId="urn:microsoft.com/office/officeart/2008/layout/AscendingPictureAccentProcess" loCatId="process" qsTypeId="urn:microsoft.com/office/officeart/2005/8/quickstyle/simple5" qsCatId="simple" csTypeId="urn:microsoft.com/office/officeart/2005/8/colors/colorful5" csCatId="colorful" phldr="1"/>
      <dgm:spPr/>
      <dgm:t>
        <a:bodyPr/>
        <a:lstStyle/>
        <a:p>
          <a:endParaRPr lang="en-US"/>
        </a:p>
      </dgm:t>
    </dgm:pt>
    <dgm:pt modelId="{791DF69F-3BBF-4C9F-B9AF-A2E09B84A7E8}">
      <dgm:prSet custT="1"/>
      <dgm:spPr>
        <a:solidFill>
          <a:schemeClr val="accent1">
            <a:lumMod val="50000"/>
          </a:schemeClr>
        </a:solidFill>
      </dgm:spPr>
      <dgm:t>
        <a:bodyPr/>
        <a:lstStyle/>
        <a:p>
          <a:r>
            <a:rPr lang="en-US" sz="2200" dirty="0">
              <a:solidFill>
                <a:schemeClr val="bg1"/>
              </a:solidFill>
            </a:rPr>
            <a:t>Assess Interest</a:t>
          </a:r>
        </a:p>
      </dgm:t>
    </dgm:pt>
    <dgm:pt modelId="{D1DE9D8E-965C-49F5-B00C-0E6B208CD368}" type="parTrans" cxnId="{140D52F2-AD1C-4535-BA41-93AF97739F64}">
      <dgm:prSet/>
      <dgm:spPr/>
      <dgm:t>
        <a:bodyPr/>
        <a:lstStyle/>
        <a:p>
          <a:endParaRPr lang="en-US"/>
        </a:p>
      </dgm:t>
    </dgm:pt>
    <dgm:pt modelId="{33EA8F8C-F16B-4C92-817B-8EBFDB21B0A2}" type="sibTrans" cxnId="{140D52F2-AD1C-4535-BA41-93AF97739F64}">
      <dgm:prSet/>
      <dgm:spPr/>
      <dgm:t>
        <a:bodyPr/>
        <a:lstStyle/>
        <a:p>
          <a:endParaRPr lang="en-US"/>
        </a:p>
      </dgm:t>
    </dgm:pt>
    <dgm:pt modelId="{3227BEC5-692C-40AA-A4F8-0CFA92BE2D44}">
      <dgm:prSet custT="1"/>
      <dgm:spPr>
        <a:solidFill>
          <a:schemeClr val="accent1">
            <a:lumMod val="75000"/>
          </a:schemeClr>
        </a:solidFill>
      </dgm:spPr>
      <dgm:t>
        <a:bodyPr/>
        <a:lstStyle/>
        <a:p>
          <a:r>
            <a:rPr lang="en-US" sz="2400" dirty="0">
              <a:solidFill>
                <a:schemeClr val="bg1"/>
              </a:solidFill>
            </a:rPr>
            <a:t>Get Ready</a:t>
          </a:r>
        </a:p>
      </dgm:t>
    </dgm:pt>
    <dgm:pt modelId="{C6E8D61D-F826-46DC-997C-62A3B56972C0}" type="parTrans" cxnId="{6B46D3FB-2940-49C7-BBE1-4694161DDF1A}">
      <dgm:prSet/>
      <dgm:spPr/>
      <dgm:t>
        <a:bodyPr/>
        <a:lstStyle/>
        <a:p>
          <a:endParaRPr lang="en-US"/>
        </a:p>
      </dgm:t>
    </dgm:pt>
    <dgm:pt modelId="{9F1599D8-82F8-439B-8B33-8910CC9A8236}" type="sibTrans" cxnId="{6B46D3FB-2940-49C7-BBE1-4694161DDF1A}">
      <dgm:prSet/>
      <dgm:spPr/>
      <dgm:t>
        <a:bodyPr/>
        <a:lstStyle/>
        <a:p>
          <a:endParaRPr lang="en-US"/>
        </a:p>
      </dgm:t>
    </dgm:pt>
    <dgm:pt modelId="{1CCA329F-BAC3-493D-A7C4-C6F851EEC8F6}">
      <dgm:prSet custT="1"/>
      <dgm:spPr>
        <a:solidFill>
          <a:schemeClr val="accent1"/>
        </a:solidFill>
      </dgm:spPr>
      <dgm:t>
        <a:bodyPr/>
        <a:lstStyle/>
        <a:p>
          <a:r>
            <a:rPr lang="en-US" sz="2400" dirty="0">
              <a:solidFill>
                <a:schemeClr val="bg1"/>
              </a:solidFill>
            </a:rPr>
            <a:t>Implement</a:t>
          </a:r>
        </a:p>
      </dgm:t>
    </dgm:pt>
    <dgm:pt modelId="{1AB8A364-794A-46CB-ADDD-7AD1AC82CA0E}" type="parTrans" cxnId="{48CC5439-6E11-45B3-9557-C14CF69E0946}">
      <dgm:prSet/>
      <dgm:spPr/>
      <dgm:t>
        <a:bodyPr/>
        <a:lstStyle/>
        <a:p>
          <a:endParaRPr lang="en-US"/>
        </a:p>
      </dgm:t>
    </dgm:pt>
    <dgm:pt modelId="{928F9CEB-A2EF-41D4-A61C-469C99D3B37D}" type="sibTrans" cxnId="{48CC5439-6E11-45B3-9557-C14CF69E0946}">
      <dgm:prSet/>
      <dgm:spPr/>
      <dgm:t>
        <a:bodyPr/>
        <a:lstStyle/>
        <a:p>
          <a:endParaRPr lang="en-US"/>
        </a:p>
      </dgm:t>
    </dgm:pt>
    <dgm:pt modelId="{5BCFD9AB-55CD-49F5-B49E-F96750498980}">
      <dgm:prSet custT="1"/>
      <dgm:spPr>
        <a:solidFill>
          <a:schemeClr val="accent1">
            <a:lumMod val="40000"/>
            <a:lumOff val="60000"/>
          </a:schemeClr>
        </a:solidFill>
      </dgm:spPr>
      <dgm:t>
        <a:bodyPr/>
        <a:lstStyle/>
        <a:p>
          <a:r>
            <a:rPr lang="en-US" sz="2400" dirty="0">
              <a:solidFill>
                <a:schemeClr val="bg2">
                  <a:lumMod val="50000"/>
                </a:schemeClr>
              </a:solidFill>
            </a:rPr>
            <a:t>Marketing</a:t>
          </a:r>
        </a:p>
      </dgm:t>
    </dgm:pt>
    <dgm:pt modelId="{E441845F-191D-40C3-AB0A-2F2E17638A94}" type="parTrans" cxnId="{3682ECC9-7A73-48E9-8170-C08762658D6E}">
      <dgm:prSet/>
      <dgm:spPr/>
      <dgm:t>
        <a:bodyPr/>
        <a:lstStyle/>
        <a:p>
          <a:endParaRPr lang="en-US"/>
        </a:p>
      </dgm:t>
    </dgm:pt>
    <dgm:pt modelId="{A53260B2-EFEC-4CCD-B06B-BDDDA2B4EED4}" type="sibTrans" cxnId="{3682ECC9-7A73-48E9-8170-C08762658D6E}">
      <dgm:prSet/>
      <dgm:spPr/>
      <dgm:t>
        <a:bodyPr/>
        <a:lstStyle/>
        <a:p>
          <a:endParaRPr lang="en-US"/>
        </a:p>
      </dgm:t>
    </dgm:pt>
    <dgm:pt modelId="{D6DAA2F0-6AEA-44DB-AB4D-DE5DC04D58B1}" type="pres">
      <dgm:prSet presAssocID="{D4B3CC2E-7E41-4BC1-A6A9-819CF3505B82}" presName="Name0" presStyleCnt="0">
        <dgm:presLayoutVars>
          <dgm:chMax val="7"/>
          <dgm:chPref val="7"/>
          <dgm:dir/>
        </dgm:presLayoutVars>
      </dgm:prSet>
      <dgm:spPr/>
    </dgm:pt>
    <dgm:pt modelId="{1574BA2E-C118-47CA-86EE-D21F10DC41E7}" type="pres">
      <dgm:prSet presAssocID="{D4B3CC2E-7E41-4BC1-A6A9-819CF3505B82}" presName="dot1" presStyleLbl="alignNode1" presStyleIdx="0" presStyleCnt="13"/>
      <dgm:spPr/>
    </dgm:pt>
    <dgm:pt modelId="{B63A4883-4D8D-4832-802E-2A2023EB4B87}" type="pres">
      <dgm:prSet presAssocID="{D4B3CC2E-7E41-4BC1-A6A9-819CF3505B82}" presName="dot2" presStyleLbl="alignNode1" presStyleIdx="1" presStyleCnt="13"/>
      <dgm:spPr/>
    </dgm:pt>
    <dgm:pt modelId="{94A5FF0B-FB09-4B4C-A7E6-D43598912938}" type="pres">
      <dgm:prSet presAssocID="{D4B3CC2E-7E41-4BC1-A6A9-819CF3505B82}" presName="dot3" presStyleLbl="alignNode1" presStyleIdx="2" presStyleCnt="13"/>
      <dgm:spPr/>
    </dgm:pt>
    <dgm:pt modelId="{D077DC2C-1BDA-4DDD-912D-774B241506A4}" type="pres">
      <dgm:prSet presAssocID="{D4B3CC2E-7E41-4BC1-A6A9-819CF3505B82}" presName="dot4" presStyleLbl="alignNode1" presStyleIdx="3" presStyleCnt="13"/>
      <dgm:spPr/>
    </dgm:pt>
    <dgm:pt modelId="{30CD5792-9A46-449A-A275-A7356D05B54E}" type="pres">
      <dgm:prSet presAssocID="{D4B3CC2E-7E41-4BC1-A6A9-819CF3505B82}" presName="dot5" presStyleLbl="alignNode1" presStyleIdx="4" presStyleCnt="13"/>
      <dgm:spPr/>
    </dgm:pt>
    <dgm:pt modelId="{60946F41-44F8-460F-9226-92DF74DB0031}" type="pres">
      <dgm:prSet presAssocID="{D4B3CC2E-7E41-4BC1-A6A9-819CF3505B82}" presName="dot6" presStyleLbl="alignNode1" presStyleIdx="5" presStyleCnt="13"/>
      <dgm:spPr/>
    </dgm:pt>
    <dgm:pt modelId="{6205095B-BD3E-4E5D-A40D-765AC73F81AA}" type="pres">
      <dgm:prSet presAssocID="{D4B3CC2E-7E41-4BC1-A6A9-819CF3505B82}" presName="dotArrow1" presStyleLbl="alignNode1" presStyleIdx="6" presStyleCnt="13"/>
      <dgm:spPr/>
    </dgm:pt>
    <dgm:pt modelId="{CDDD6997-C100-4572-8A84-B21F21461DCA}" type="pres">
      <dgm:prSet presAssocID="{D4B3CC2E-7E41-4BC1-A6A9-819CF3505B82}" presName="dotArrow2" presStyleLbl="alignNode1" presStyleIdx="7" presStyleCnt="13"/>
      <dgm:spPr/>
    </dgm:pt>
    <dgm:pt modelId="{16F8FE90-254B-4037-9235-5D49E798B25D}" type="pres">
      <dgm:prSet presAssocID="{D4B3CC2E-7E41-4BC1-A6A9-819CF3505B82}" presName="dotArrow3" presStyleLbl="alignNode1" presStyleIdx="8" presStyleCnt="13"/>
      <dgm:spPr/>
    </dgm:pt>
    <dgm:pt modelId="{534EF2D0-AFC8-48F5-A710-29C22956C746}" type="pres">
      <dgm:prSet presAssocID="{D4B3CC2E-7E41-4BC1-A6A9-819CF3505B82}" presName="dotArrow4" presStyleLbl="alignNode1" presStyleIdx="9" presStyleCnt="13"/>
      <dgm:spPr/>
    </dgm:pt>
    <dgm:pt modelId="{5FDCBB22-4FBF-4BB1-8F26-D12B43B31CD6}" type="pres">
      <dgm:prSet presAssocID="{D4B3CC2E-7E41-4BC1-A6A9-819CF3505B82}" presName="dotArrow5" presStyleLbl="alignNode1" presStyleIdx="10" presStyleCnt="13"/>
      <dgm:spPr/>
    </dgm:pt>
    <dgm:pt modelId="{596AF634-0D2B-45FA-9898-49C9CDF7E02E}" type="pres">
      <dgm:prSet presAssocID="{D4B3CC2E-7E41-4BC1-A6A9-819CF3505B82}" presName="dotArrow6" presStyleLbl="alignNode1" presStyleIdx="11" presStyleCnt="13"/>
      <dgm:spPr/>
    </dgm:pt>
    <dgm:pt modelId="{E580D327-91E0-4C39-B24E-D8CA60D40CF0}" type="pres">
      <dgm:prSet presAssocID="{D4B3CC2E-7E41-4BC1-A6A9-819CF3505B82}" presName="dotArrow7" presStyleLbl="alignNode1" presStyleIdx="12" presStyleCnt="13"/>
      <dgm:spPr/>
    </dgm:pt>
    <dgm:pt modelId="{4A56CFAC-855E-4746-BC68-CDB62351C14B}" type="pres">
      <dgm:prSet presAssocID="{791DF69F-3BBF-4C9F-B9AF-A2E09B84A7E8}" presName="parTx1" presStyleLbl="node1" presStyleIdx="0" presStyleCnt="4"/>
      <dgm:spPr/>
    </dgm:pt>
    <dgm:pt modelId="{8B0FFDF7-AFD6-4918-89D5-CBCDCF66973C}" type="pres">
      <dgm:prSet presAssocID="{33EA8F8C-F16B-4C92-817B-8EBFDB21B0A2}" presName="picture1" presStyleCnt="0"/>
      <dgm:spPr/>
    </dgm:pt>
    <dgm:pt modelId="{8356BB70-3B96-4013-BF02-3658E2251FC7}" type="pres">
      <dgm:prSet presAssocID="{33EA8F8C-F16B-4C92-817B-8EBFDB21B0A2}" presName="imageRepeatNode" presStyleLbl="fgImgPlace1" presStyleIdx="0" presStyleCnt="4"/>
      <dgm:spPr/>
    </dgm:pt>
    <dgm:pt modelId="{A0FDEC0C-E3C1-4E7F-ACEF-EFA4435FF793}" type="pres">
      <dgm:prSet presAssocID="{3227BEC5-692C-40AA-A4F8-0CFA92BE2D44}" presName="parTx2" presStyleLbl="node1" presStyleIdx="1" presStyleCnt="4" custLinFactNeighborX="687" custLinFactNeighborY="-657"/>
      <dgm:spPr/>
    </dgm:pt>
    <dgm:pt modelId="{D3D32B8A-5067-47C9-A2FA-55E70FD89B5E}" type="pres">
      <dgm:prSet presAssocID="{9F1599D8-82F8-439B-8B33-8910CC9A8236}" presName="picture2" presStyleCnt="0"/>
      <dgm:spPr/>
    </dgm:pt>
    <dgm:pt modelId="{ED2B6E7D-57AE-4512-899D-E3E79860634F}" type="pres">
      <dgm:prSet presAssocID="{9F1599D8-82F8-439B-8B33-8910CC9A8236}" presName="imageRepeatNode" presStyleLbl="fgImgPlace1" presStyleIdx="1" presStyleCnt="4"/>
      <dgm:spPr/>
    </dgm:pt>
    <dgm:pt modelId="{8B1FF532-FF6C-4D45-93B7-1E5AB7827954}" type="pres">
      <dgm:prSet presAssocID="{1CCA329F-BAC3-493D-A7C4-C6F851EEC8F6}" presName="parTx3" presStyleLbl="node1" presStyleIdx="2" presStyleCnt="4"/>
      <dgm:spPr/>
    </dgm:pt>
    <dgm:pt modelId="{F853985C-A396-4375-BC40-9F3F1589F286}" type="pres">
      <dgm:prSet presAssocID="{928F9CEB-A2EF-41D4-A61C-469C99D3B37D}" presName="picture3" presStyleCnt="0"/>
      <dgm:spPr/>
    </dgm:pt>
    <dgm:pt modelId="{AFCCE012-CB63-4374-8AE1-B5EB854490E4}" type="pres">
      <dgm:prSet presAssocID="{928F9CEB-A2EF-41D4-A61C-469C99D3B37D}" presName="imageRepeatNode" presStyleLbl="fgImgPlace1" presStyleIdx="2" presStyleCnt="4"/>
      <dgm:spPr/>
    </dgm:pt>
    <dgm:pt modelId="{07BF9790-56EE-42E7-8148-969ABBF3DDA1}" type="pres">
      <dgm:prSet presAssocID="{5BCFD9AB-55CD-49F5-B49E-F96750498980}" presName="parTx4" presStyleLbl="node1" presStyleIdx="3" presStyleCnt="4"/>
      <dgm:spPr/>
    </dgm:pt>
    <dgm:pt modelId="{9C14306F-6EC0-49F0-AF66-85F3280B6D76}" type="pres">
      <dgm:prSet presAssocID="{A53260B2-EFEC-4CCD-B06B-BDDDA2B4EED4}" presName="picture4" presStyleCnt="0"/>
      <dgm:spPr/>
    </dgm:pt>
    <dgm:pt modelId="{08A48633-FF50-4EC7-8237-1728EB887EBF}" type="pres">
      <dgm:prSet presAssocID="{A53260B2-EFEC-4CCD-B06B-BDDDA2B4EED4}" presName="imageRepeatNode" presStyleLbl="fgImgPlace1" presStyleIdx="3" presStyleCnt="4"/>
      <dgm:spPr/>
    </dgm:pt>
  </dgm:ptLst>
  <dgm:cxnLst>
    <dgm:cxn modelId="{06E93E00-C953-4480-9A4D-0A76AB488C99}" type="presOf" srcId="{33EA8F8C-F16B-4C92-817B-8EBFDB21B0A2}" destId="{8356BB70-3B96-4013-BF02-3658E2251FC7}" srcOrd="0" destOrd="0" presId="urn:microsoft.com/office/officeart/2008/layout/AscendingPictureAccentProcess"/>
    <dgm:cxn modelId="{55020606-DB23-4722-80E1-204FD1BC9078}" type="presOf" srcId="{9F1599D8-82F8-439B-8B33-8910CC9A8236}" destId="{ED2B6E7D-57AE-4512-899D-E3E79860634F}" srcOrd="0" destOrd="0" presId="urn:microsoft.com/office/officeart/2008/layout/AscendingPictureAccentProcess"/>
    <dgm:cxn modelId="{48CC5439-6E11-45B3-9557-C14CF69E0946}" srcId="{D4B3CC2E-7E41-4BC1-A6A9-819CF3505B82}" destId="{1CCA329F-BAC3-493D-A7C4-C6F851EEC8F6}" srcOrd="2" destOrd="0" parTransId="{1AB8A364-794A-46CB-ADDD-7AD1AC82CA0E}" sibTransId="{928F9CEB-A2EF-41D4-A61C-469C99D3B37D}"/>
    <dgm:cxn modelId="{717CF45B-32F5-41B6-9C92-65FC17E111AB}" type="presOf" srcId="{1CCA329F-BAC3-493D-A7C4-C6F851EEC8F6}" destId="{8B1FF532-FF6C-4D45-93B7-1E5AB7827954}" srcOrd="0" destOrd="0" presId="urn:microsoft.com/office/officeart/2008/layout/AscendingPictureAccentProcess"/>
    <dgm:cxn modelId="{38359E50-1F4E-4BE7-B948-3E138E3A3E6D}" type="presOf" srcId="{3227BEC5-692C-40AA-A4F8-0CFA92BE2D44}" destId="{A0FDEC0C-E3C1-4E7F-ACEF-EFA4435FF793}" srcOrd="0" destOrd="0" presId="urn:microsoft.com/office/officeart/2008/layout/AscendingPictureAccentProcess"/>
    <dgm:cxn modelId="{5CC1AF77-2F89-4819-B8E0-1237A92E6665}" type="presOf" srcId="{5BCFD9AB-55CD-49F5-B49E-F96750498980}" destId="{07BF9790-56EE-42E7-8148-969ABBF3DDA1}" srcOrd="0" destOrd="0" presId="urn:microsoft.com/office/officeart/2008/layout/AscendingPictureAccentProcess"/>
    <dgm:cxn modelId="{287885AA-4563-46D6-87F7-6EAC5253AA26}" type="presOf" srcId="{A53260B2-EFEC-4CCD-B06B-BDDDA2B4EED4}" destId="{08A48633-FF50-4EC7-8237-1728EB887EBF}" srcOrd="0" destOrd="0" presId="urn:microsoft.com/office/officeart/2008/layout/AscendingPictureAccentProcess"/>
    <dgm:cxn modelId="{29DD5DC8-9C5E-4F57-9362-D4379E0255AA}" type="presOf" srcId="{928F9CEB-A2EF-41D4-A61C-469C99D3B37D}" destId="{AFCCE012-CB63-4374-8AE1-B5EB854490E4}" srcOrd="0" destOrd="0" presId="urn:microsoft.com/office/officeart/2008/layout/AscendingPictureAccentProcess"/>
    <dgm:cxn modelId="{3682ECC9-7A73-48E9-8170-C08762658D6E}" srcId="{D4B3CC2E-7E41-4BC1-A6A9-819CF3505B82}" destId="{5BCFD9AB-55CD-49F5-B49E-F96750498980}" srcOrd="3" destOrd="0" parTransId="{E441845F-191D-40C3-AB0A-2F2E17638A94}" sibTransId="{A53260B2-EFEC-4CCD-B06B-BDDDA2B4EED4}"/>
    <dgm:cxn modelId="{8CFD14CB-9832-4E5A-8E5C-3FFFE3C5DC5F}" type="presOf" srcId="{791DF69F-3BBF-4C9F-B9AF-A2E09B84A7E8}" destId="{4A56CFAC-855E-4746-BC68-CDB62351C14B}" srcOrd="0" destOrd="0" presId="urn:microsoft.com/office/officeart/2008/layout/AscendingPictureAccentProcess"/>
    <dgm:cxn modelId="{140D52F2-AD1C-4535-BA41-93AF97739F64}" srcId="{D4B3CC2E-7E41-4BC1-A6A9-819CF3505B82}" destId="{791DF69F-3BBF-4C9F-B9AF-A2E09B84A7E8}" srcOrd="0" destOrd="0" parTransId="{D1DE9D8E-965C-49F5-B00C-0E6B208CD368}" sibTransId="{33EA8F8C-F16B-4C92-817B-8EBFDB21B0A2}"/>
    <dgm:cxn modelId="{99BF1FF8-C7F9-4553-BAC7-FB919CB7A273}" type="presOf" srcId="{D4B3CC2E-7E41-4BC1-A6A9-819CF3505B82}" destId="{D6DAA2F0-6AEA-44DB-AB4D-DE5DC04D58B1}" srcOrd="0" destOrd="0" presId="urn:microsoft.com/office/officeart/2008/layout/AscendingPictureAccentProcess"/>
    <dgm:cxn modelId="{6B46D3FB-2940-49C7-BBE1-4694161DDF1A}" srcId="{D4B3CC2E-7E41-4BC1-A6A9-819CF3505B82}" destId="{3227BEC5-692C-40AA-A4F8-0CFA92BE2D44}" srcOrd="1" destOrd="0" parTransId="{C6E8D61D-F826-46DC-997C-62A3B56972C0}" sibTransId="{9F1599D8-82F8-439B-8B33-8910CC9A8236}"/>
    <dgm:cxn modelId="{82083DA0-2627-4009-8E84-93348B383AAB}" type="presParOf" srcId="{D6DAA2F0-6AEA-44DB-AB4D-DE5DC04D58B1}" destId="{1574BA2E-C118-47CA-86EE-D21F10DC41E7}" srcOrd="0" destOrd="0" presId="urn:microsoft.com/office/officeart/2008/layout/AscendingPictureAccentProcess"/>
    <dgm:cxn modelId="{BCE2A744-5AF7-4AB9-B3C8-73C22AF52290}" type="presParOf" srcId="{D6DAA2F0-6AEA-44DB-AB4D-DE5DC04D58B1}" destId="{B63A4883-4D8D-4832-802E-2A2023EB4B87}" srcOrd="1" destOrd="0" presId="urn:microsoft.com/office/officeart/2008/layout/AscendingPictureAccentProcess"/>
    <dgm:cxn modelId="{3049B765-9BDE-4198-B285-3663EFC3069D}" type="presParOf" srcId="{D6DAA2F0-6AEA-44DB-AB4D-DE5DC04D58B1}" destId="{94A5FF0B-FB09-4B4C-A7E6-D43598912938}" srcOrd="2" destOrd="0" presId="urn:microsoft.com/office/officeart/2008/layout/AscendingPictureAccentProcess"/>
    <dgm:cxn modelId="{BC42C52A-AC33-4635-B5DE-FF75E1FFC4A0}" type="presParOf" srcId="{D6DAA2F0-6AEA-44DB-AB4D-DE5DC04D58B1}" destId="{D077DC2C-1BDA-4DDD-912D-774B241506A4}" srcOrd="3" destOrd="0" presId="urn:microsoft.com/office/officeart/2008/layout/AscendingPictureAccentProcess"/>
    <dgm:cxn modelId="{E5E65E16-8577-4C1D-8525-6944BEFB4AD9}" type="presParOf" srcId="{D6DAA2F0-6AEA-44DB-AB4D-DE5DC04D58B1}" destId="{30CD5792-9A46-449A-A275-A7356D05B54E}" srcOrd="4" destOrd="0" presId="urn:microsoft.com/office/officeart/2008/layout/AscendingPictureAccentProcess"/>
    <dgm:cxn modelId="{F4553B2D-DBB0-48D4-9947-5D823EDBFE57}" type="presParOf" srcId="{D6DAA2F0-6AEA-44DB-AB4D-DE5DC04D58B1}" destId="{60946F41-44F8-460F-9226-92DF74DB0031}" srcOrd="5" destOrd="0" presId="urn:microsoft.com/office/officeart/2008/layout/AscendingPictureAccentProcess"/>
    <dgm:cxn modelId="{508E6152-DEE1-4D98-A3D1-BAD18A405C2F}" type="presParOf" srcId="{D6DAA2F0-6AEA-44DB-AB4D-DE5DC04D58B1}" destId="{6205095B-BD3E-4E5D-A40D-765AC73F81AA}" srcOrd="6" destOrd="0" presId="urn:microsoft.com/office/officeart/2008/layout/AscendingPictureAccentProcess"/>
    <dgm:cxn modelId="{FB09D68C-DEC2-4BE4-B73E-C6BD0AC92D62}" type="presParOf" srcId="{D6DAA2F0-6AEA-44DB-AB4D-DE5DC04D58B1}" destId="{CDDD6997-C100-4572-8A84-B21F21461DCA}" srcOrd="7" destOrd="0" presId="urn:microsoft.com/office/officeart/2008/layout/AscendingPictureAccentProcess"/>
    <dgm:cxn modelId="{BC23FBB6-9565-47A8-A1E1-A62F8560D204}" type="presParOf" srcId="{D6DAA2F0-6AEA-44DB-AB4D-DE5DC04D58B1}" destId="{16F8FE90-254B-4037-9235-5D49E798B25D}" srcOrd="8" destOrd="0" presId="urn:microsoft.com/office/officeart/2008/layout/AscendingPictureAccentProcess"/>
    <dgm:cxn modelId="{7B5BA954-16B6-4775-90BC-D822A164C6F8}" type="presParOf" srcId="{D6DAA2F0-6AEA-44DB-AB4D-DE5DC04D58B1}" destId="{534EF2D0-AFC8-48F5-A710-29C22956C746}" srcOrd="9" destOrd="0" presId="urn:microsoft.com/office/officeart/2008/layout/AscendingPictureAccentProcess"/>
    <dgm:cxn modelId="{8D6C232E-B217-4593-9997-FF6763E7FF6A}" type="presParOf" srcId="{D6DAA2F0-6AEA-44DB-AB4D-DE5DC04D58B1}" destId="{5FDCBB22-4FBF-4BB1-8F26-D12B43B31CD6}" srcOrd="10" destOrd="0" presId="urn:microsoft.com/office/officeart/2008/layout/AscendingPictureAccentProcess"/>
    <dgm:cxn modelId="{19651B4E-EED8-4980-A57C-261CD2A0D2B1}" type="presParOf" srcId="{D6DAA2F0-6AEA-44DB-AB4D-DE5DC04D58B1}" destId="{596AF634-0D2B-45FA-9898-49C9CDF7E02E}" srcOrd="11" destOrd="0" presId="urn:microsoft.com/office/officeart/2008/layout/AscendingPictureAccentProcess"/>
    <dgm:cxn modelId="{66EDC3F4-E853-4927-9C2F-291AFB5EAE9F}" type="presParOf" srcId="{D6DAA2F0-6AEA-44DB-AB4D-DE5DC04D58B1}" destId="{E580D327-91E0-4C39-B24E-D8CA60D40CF0}" srcOrd="12" destOrd="0" presId="urn:microsoft.com/office/officeart/2008/layout/AscendingPictureAccentProcess"/>
    <dgm:cxn modelId="{DCFECD84-E134-49B4-A067-7888050E5783}" type="presParOf" srcId="{D6DAA2F0-6AEA-44DB-AB4D-DE5DC04D58B1}" destId="{4A56CFAC-855E-4746-BC68-CDB62351C14B}" srcOrd="13" destOrd="0" presId="urn:microsoft.com/office/officeart/2008/layout/AscendingPictureAccentProcess"/>
    <dgm:cxn modelId="{0078195E-0DC2-4240-B543-266838F5455D}" type="presParOf" srcId="{D6DAA2F0-6AEA-44DB-AB4D-DE5DC04D58B1}" destId="{8B0FFDF7-AFD6-4918-89D5-CBCDCF66973C}" srcOrd="14" destOrd="0" presId="urn:microsoft.com/office/officeart/2008/layout/AscendingPictureAccentProcess"/>
    <dgm:cxn modelId="{E454A08D-B6FD-4FEC-8476-7221943ECDEF}" type="presParOf" srcId="{8B0FFDF7-AFD6-4918-89D5-CBCDCF66973C}" destId="{8356BB70-3B96-4013-BF02-3658E2251FC7}" srcOrd="0" destOrd="0" presId="urn:microsoft.com/office/officeart/2008/layout/AscendingPictureAccentProcess"/>
    <dgm:cxn modelId="{70D961DC-44B4-45C9-88EB-FD88A8FF26E9}" type="presParOf" srcId="{D6DAA2F0-6AEA-44DB-AB4D-DE5DC04D58B1}" destId="{A0FDEC0C-E3C1-4E7F-ACEF-EFA4435FF793}" srcOrd="15" destOrd="0" presId="urn:microsoft.com/office/officeart/2008/layout/AscendingPictureAccentProcess"/>
    <dgm:cxn modelId="{C6709807-536A-4935-96BA-598D06F179D6}" type="presParOf" srcId="{D6DAA2F0-6AEA-44DB-AB4D-DE5DC04D58B1}" destId="{D3D32B8A-5067-47C9-A2FA-55E70FD89B5E}" srcOrd="16" destOrd="0" presId="urn:microsoft.com/office/officeart/2008/layout/AscendingPictureAccentProcess"/>
    <dgm:cxn modelId="{58481E0D-A480-4BEC-9EC7-A9428DDBE471}" type="presParOf" srcId="{D3D32B8A-5067-47C9-A2FA-55E70FD89B5E}" destId="{ED2B6E7D-57AE-4512-899D-E3E79860634F}" srcOrd="0" destOrd="0" presId="urn:microsoft.com/office/officeart/2008/layout/AscendingPictureAccentProcess"/>
    <dgm:cxn modelId="{9F02A289-0C67-4F0A-8004-D3C64413B019}" type="presParOf" srcId="{D6DAA2F0-6AEA-44DB-AB4D-DE5DC04D58B1}" destId="{8B1FF532-FF6C-4D45-93B7-1E5AB7827954}" srcOrd="17" destOrd="0" presId="urn:microsoft.com/office/officeart/2008/layout/AscendingPictureAccentProcess"/>
    <dgm:cxn modelId="{A8CFAEF1-A7E1-4E85-BC60-4B6762626950}" type="presParOf" srcId="{D6DAA2F0-6AEA-44DB-AB4D-DE5DC04D58B1}" destId="{F853985C-A396-4375-BC40-9F3F1589F286}" srcOrd="18" destOrd="0" presId="urn:microsoft.com/office/officeart/2008/layout/AscendingPictureAccentProcess"/>
    <dgm:cxn modelId="{0A6CC2D8-9B33-4A4E-8BA7-9F997CECE4E7}" type="presParOf" srcId="{F853985C-A396-4375-BC40-9F3F1589F286}" destId="{AFCCE012-CB63-4374-8AE1-B5EB854490E4}" srcOrd="0" destOrd="0" presId="urn:microsoft.com/office/officeart/2008/layout/AscendingPictureAccentProcess"/>
    <dgm:cxn modelId="{8E3E858C-732E-4345-906A-85876554942E}" type="presParOf" srcId="{D6DAA2F0-6AEA-44DB-AB4D-DE5DC04D58B1}" destId="{07BF9790-56EE-42E7-8148-969ABBF3DDA1}" srcOrd="19" destOrd="0" presId="urn:microsoft.com/office/officeart/2008/layout/AscendingPictureAccentProcess"/>
    <dgm:cxn modelId="{FB91AD7C-98E8-480A-B283-37FDAFE0EA4B}" type="presParOf" srcId="{D6DAA2F0-6AEA-44DB-AB4D-DE5DC04D58B1}" destId="{9C14306F-6EC0-49F0-AF66-85F3280B6D76}" srcOrd="20" destOrd="0" presId="urn:microsoft.com/office/officeart/2008/layout/AscendingPictureAccentProcess"/>
    <dgm:cxn modelId="{029EF926-A9AD-46F7-A96B-A3D7CFA953DE}" type="presParOf" srcId="{9C14306F-6EC0-49F0-AF66-85F3280B6D76}" destId="{08A48633-FF50-4EC7-8237-1728EB887EBF}" srcOrd="0" destOrd="0" presId="urn:microsoft.com/office/officeart/2008/layout/AscendingPictureAccent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C3609540-6F0E-45B7-8324-ACECB59DE979}" type="doc">
      <dgm:prSet loTypeId="urn:microsoft.com/office/officeart/2009/3/layout/PlusandMinus" loCatId="relationship" qsTypeId="urn:microsoft.com/office/officeart/2005/8/quickstyle/simple1" qsCatId="simple" csTypeId="urn:microsoft.com/office/officeart/2005/8/colors/colorful3" csCatId="colorful" phldr="1"/>
      <dgm:spPr/>
      <dgm:t>
        <a:bodyPr/>
        <a:lstStyle/>
        <a:p>
          <a:endParaRPr lang="en-US"/>
        </a:p>
      </dgm:t>
    </dgm:pt>
    <dgm:pt modelId="{EE9EF364-86D7-4AD6-B9F5-AA7F19D9AFF0}">
      <dgm:prSet custT="1"/>
      <dgm:spPr/>
      <dgm:t>
        <a:bodyPr/>
        <a:lstStyle/>
        <a:p>
          <a:r>
            <a:rPr lang="en-US" sz="2100" kern="1200" dirty="0"/>
            <a:t>Use </a:t>
          </a:r>
          <a:r>
            <a:rPr lang="en-US" sz="2800" b="1" kern="1200" dirty="0"/>
            <a:t>STORIES</a:t>
          </a:r>
          <a:r>
            <a:rPr lang="en-US" sz="2100" kern="1200" dirty="0"/>
            <a:t> to connect and have data to follow up. </a:t>
          </a:r>
        </a:p>
        <a:p>
          <a:endParaRPr lang="en-US" sz="2100" kern="1200" dirty="0"/>
        </a:p>
        <a:p>
          <a:r>
            <a:rPr lang="en-US" sz="2100" kern="1200" dirty="0"/>
            <a:t>Address </a:t>
          </a:r>
          <a:r>
            <a:rPr lang="en-US" sz="2800" b="1" kern="1200" dirty="0">
              <a:solidFill>
                <a:prstClr val="black">
                  <a:hueOff val="0"/>
                  <a:satOff val="0"/>
                  <a:lumOff val="0"/>
                  <a:alphaOff val="0"/>
                </a:prstClr>
              </a:solidFill>
              <a:latin typeface="Corbel" panose="020B0503020204020204"/>
              <a:ea typeface="+mn-ea"/>
              <a:cs typeface="+mn-cs"/>
            </a:rPr>
            <a:t>PERFORMANCE</a:t>
          </a:r>
          <a:r>
            <a:rPr lang="en-US" sz="2100" kern="1200" dirty="0"/>
            <a:t>. ESG screens can reduce risk and find smart companies.</a:t>
          </a:r>
        </a:p>
      </dgm:t>
    </dgm:pt>
    <dgm:pt modelId="{25B66BB3-3EB5-48F2-B4ED-3F0228FB7B47}" type="parTrans" cxnId="{B3DFAFC6-28F6-43A4-8932-81E31CB30E61}">
      <dgm:prSet/>
      <dgm:spPr/>
      <dgm:t>
        <a:bodyPr/>
        <a:lstStyle/>
        <a:p>
          <a:endParaRPr lang="en-US"/>
        </a:p>
      </dgm:t>
    </dgm:pt>
    <dgm:pt modelId="{4D3D1873-A969-40A4-B725-A4D2DEF77D00}" type="sibTrans" cxnId="{B3DFAFC6-28F6-43A4-8932-81E31CB30E61}">
      <dgm:prSet phldrT="1" phldr="0"/>
      <dgm:spPr/>
      <dgm:t>
        <a:bodyPr/>
        <a:lstStyle/>
        <a:p>
          <a:endParaRPr lang="en-US"/>
        </a:p>
      </dgm:t>
    </dgm:pt>
    <dgm:pt modelId="{FEB8270F-CDEE-422B-9F8D-FE21E05EE525}">
      <dgm:prSet custT="1"/>
      <dgm:spPr/>
      <dgm:t>
        <a:bodyPr/>
        <a:lstStyle/>
        <a:p>
          <a:r>
            <a:rPr lang="en-US" sz="2100" kern="1200" dirty="0"/>
            <a:t>Don’t </a:t>
          </a:r>
          <a:r>
            <a:rPr lang="en-US" sz="2800" b="1" kern="1200" dirty="0">
              <a:solidFill>
                <a:prstClr val="black">
                  <a:hueOff val="0"/>
                  <a:satOff val="0"/>
                  <a:lumOff val="0"/>
                  <a:alphaOff val="0"/>
                </a:prstClr>
              </a:solidFill>
              <a:latin typeface="Corbel" panose="020B0503020204020204"/>
              <a:ea typeface="+mn-ea"/>
              <a:cs typeface="+mn-cs"/>
            </a:rPr>
            <a:t>OVERHAUL</a:t>
          </a:r>
          <a:r>
            <a:rPr lang="en-US" sz="2100" kern="1200" dirty="0"/>
            <a:t> the way you work.  </a:t>
          </a:r>
        </a:p>
        <a:p>
          <a:endParaRPr lang="en-US" sz="2100" kern="1200" dirty="0"/>
        </a:p>
        <a:p>
          <a:r>
            <a:rPr lang="en-US" sz="2100" kern="1200" dirty="0"/>
            <a:t>Don’t lead with the performance </a:t>
          </a:r>
          <a:r>
            <a:rPr lang="en-US" sz="2800" b="1" kern="1200" dirty="0">
              <a:solidFill>
                <a:prstClr val="black">
                  <a:hueOff val="0"/>
                  <a:satOff val="0"/>
                  <a:lumOff val="0"/>
                  <a:alphaOff val="0"/>
                </a:prstClr>
              </a:solidFill>
              <a:latin typeface="Corbel" panose="020B0503020204020204"/>
              <a:ea typeface="+mn-ea"/>
              <a:cs typeface="+mn-cs"/>
            </a:rPr>
            <a:t>MYTH</a:t>
          </a:r>
          <a:r>
            <a:rPr lang="en-US" sz="2100" kern="1200" dirty="0"/>
            <a:t>. Leading with it gives credibility to the myth.</a:t>
          </a:r>
        </a:p>
        <a:p>
          <a:endParaRPr lang="en-US" sz="2100" kern="1200" dirty="0"/>
        </a:p>
        <a:p>
          <a:r>
            <a:rPr lang="en-US" sz="2100" kern="1200" dirty="0"/>
            <a:t>Don’t use industry </a:t>
          </a:r>
          <a:r>
            <a:rPr lang="en-US" sz="2800" b="1" kern="1200" dirty="0">
              <a:solidFill>
                <a:prstClr val="black">
                  <a:hueOff val="0"/>
                  <a:satOff val="0"/>
                  <a:lumOff val="0"/>
                  <a:alphaOff val="0"/>
                </a:prstClr>
              </a:solidFill>
              <a:latin typeface="Corbel" panose="020B0503020204020204"/>
              <a:ea typeface="+mn-ea"/>
              <a:cs typeface="+mn-cs"/>
            </a:rPr>
            <a:t>JARGON</a:t>
          </a:r>
          <a:r>
            <a:rPr lang="en-US" sz="2100" kern="1200" dirty="0"/>
            <a:t>.</a:t>
          </a:r>
        </a:p>
        <a:p>
          <a:endParaRPr lang="en-US" sz="2100" kern="1200" dirty="0"/>
        </a:p>
      </dgm:t>
    </dgm:pt>
    <dgm:pt modelId="{E95119B5-0E4C-4C64-97B9-476F5A7727F0}" type="parTrans" cxnId="{67403450-9B1C-4E9A-B5E9-80F5EB8FE3E3}">
      <dgm:prSet/>
      <dgm:spPr/>
      <dgm:t>
        <a:bodyPr/>
        <a:lstStyle/>
        <a:p>
          <a:endParaRPr lang="en-US"/>
        </a:p>
      </dgm:t>
    </dgm:pt>
    <dgm:pt modelId="{C9BA9F2E-BBBF-42AF-B26F-9CAE79A73E04}" type="sibTrans" cxnId="{67403450-9B1C-4E9A-B5E9-80F5EB8FE3E3}">
      <dgm:prSet phldrT="2" phldr="0"/>
      <dgm:spPr/>
      <dgm:t>
        <a:bodyPr/>
        <a:lstStyle/>
        <a:p>
          <a:endParaRPr lang="en-US"/>
        </a:p>
      </dgm:t>
    </dgm:pt>
    <dgm:pt modelId="{1BCCE924-BA60-4A1B-86A3-F7945C4A62D1}">
      <dgm:prSet/>
      <dgm:spPr/>
      <dgm:t>
        <a:bodyPr/>
        <a:lstStyle/>
        <a:p>
          <a:endParaRPr lang="en-US"/>
        </a:p>
      </dgm:t>
    </dgm:pt>
    <dgm:pt modelId="{D0BF300E-D48D-4AD3-9650-FC42009E7F26}" type="parTrans" cxnId="{1DCAA1EC-2082-4B23-8A3C-05BD5C46107A}">
      <dgm:prSet/>
      <dgm:spPr/>
      <dgm:t>
        <a:bodyPr/>
        <a:lstStyle/>
        <a:p>
          <a:endParaRPr lang="en-US"/>
        </a:p>
      </dgm:t>
    </dgm:pt>
    <dgm:pt modelId="{2B3645E5-8D36-4434-81A3-82D5B12995FB}" type="sibTrans" cxnId="{1DCAA1EC-2082-4B23-8A3C-05BD5C46107A}">
      <dgm:prSet/>
      <dgm:spPr/>
      <dgm:t>
        <a:bodyPr/>
        <a:lstStyle/>
        <a:p>
          <a:endParaRPr lang="en-US"/>
        </a:p>
      </dgm:t>
    </dgm:pt>
    <dgm:pt modelId="{FC0A4D06-67C0-4B66-8F5C-045E98DBDC73}">
      <dgm:prSet/>
      <dgm:spPr/>
      <dgm:t>
        <a:bodyPr/>
        <a:lstStyle/>
        <a:p>
          <a:endParaRPr lang="en-US"/>
        </a:p>
      </dgm:t>
    </dgm:pt>
    <dgm:pt modelId="{772CFA9E-F542-48DF-922D-C7AB5963B102}" type="parTrans" cxnId="{52AF2D1A-A43E-4B12-BCEC-775B4203FE46}">
      <dgm:prSet/>
      <dgm:spPr/>
      <dgm:t>
        <a:bodyPr/>
        <a:lstStyle/>
        <a:p>
          <a:endParaRPr lang="en-US"/>
        </a:p>
      </dgm:t>
    </dgm:pt>
    <dgm:pt modelId="{111C4A9C-280A-46B4-B67D-A4735D618B62}" type="sibTrans" cxnId="{52AF2D1A-A43E-4B12-BCEC-775B4203FE46}">
      <dgm:prSet/>
      <dgm:spPr/>
      <dgm:t>
        <a:bodyPr/>
        <a:lstStyle/>
        <a:p>
          <a:endParaRPr lang="en-US"/>
        </a:p>
      </dgm:t>
    </dgm:pt>
    <dgm:pt modelId="{CFE1C562-A15C-427E-AC1A-6A1AC7209372}" type="pres">
      <dgm:prSet presAssocID="{C3609540-6F0E-45B7-8324-ACECB59DE979}" presName="Name0" presStyleCnt="0">
        <dgm:presLayoutVars>
          <dgm:chMax val="2"/>
          <dgm:chPref val="2"/>
          <dgm:dir/>
          <dgm:animOne/>
          <dgm:resizeHandles val="exact"/>
        </dgm:presLayoutVars>
      </dgm:prSet>
      <dgm:spPr/>
    </dgm:pt>
    <dgm:pt modelId="{DF11A7F6-D27E-403F-B0FC-4880983FEE98}" type="pres">
      <dgm:prSet presAssocID="{C3609540-6F0E-45B7-8324-ACECB59DE979}" presName="Background" presStyleLbl="bgImgPlace1" presStyleIdx="0" presStyleCnt="1" custScaleY="132456" custLinFactNeighborX="-1278" custLinFactNeighborY="-4962"/>
      <dgm:spPr/>
    </dgm:pt>
    <dgm:pt modelId="{B19313FC-B90E-412A-A7BA-B3D7761EBBD0}" type="pres">
      <dgm:prSet presAssocID="{C3609540-6F0E-45B7-8324-ACECB59DE979}" presName="ParentText1" presStyleLbl="revTx" presStyleIdx="0" presStyleCnt="2" custScaleX="91053" custScaleY="116954">
        <dgm:presLayoutVars>
          <dgm:chMax val="0"/>
          <dgm:chPref val="0"/>
          <dgm:bulletEnabled val="1"/>
        </dgm:presLayoutVars>
      </dgm:prSet>
      <dgm:spPr/>
    </dgm:pt>
    <dgm:pt modelId="{F6A2D059-BC71-474D-82C1-3741B41FF6E7}" type="pres">
      <dgm:prSet presAssocID="{C3609540-6F0E-45B7-8324-ACECB59DE979}" presName="ParentText2" presStyleLbl="revTx" presStyleIdx="1" presStyleCnt="2" custScaleX="93418" custScaleY="119444" custLinFactNeighborX="7322" custLinFactNeighborY="0">
        <dgm:presLayoutVars>
          <dgm:chMax val="0"/>
          <dgm:chPref val="0"/>
          <dgm:bulletEnabled val="1"/>
        </dgm:presLayoutVars>
      </dgm:prSet>
      <dgm:spPr/>
    </dgm:pt>
    <dgm:pt modelId="{46243F98-5327-455E-A3E0-71F0B21A1696}" type="pres">
      <dgm:prSet presAssocID="{C3609540-6F0E-45B7-8324-ACECB59DE979}" presName="Plus" presStyleLbl="alignNode1" presStyleIdx="0" presStyleCnt="2" custLinFactNeighborX="5633" custLinFactNeighborY="-8554"/>
      <dgm:spPr>
        <a:solidFill>
          <a:schemeClr val="accent3">
            <a:lumMod val="75000"/>
          </a:schemeClr>
        </a:solidFill>
        <a:ln>
          <a:solidFill>
            <a:schemeClr val="accent3">
              <a:lumMod val="75000"/>
            </a:schemeClr>
          </a:solidFill>
        </a:ln>
      </dgm:spPr>
    </dgm:pt>
    <dgm:pt modelId="{5524D394-B656-425F-8398-AC1E99D1670A}" type="pres">
      <dgm:prSet presAssocID="{C3609540-6F0E-45B7-8324-ACECB59DE979}" presName="Minus" presStyleLbl="alignNode1" presStyleIdx="1" presStyleCnt="2" custLinFactNeighborX="-10256" custLinFactNeighborY="-41959"/>
      <dgm:spPr>
        <a:solidFill>
          <a:schemeClr val="accent4">
            <a:lumMod val="75000"/>
          </a:schemeClr>
        </a:solidFill>
        <a:ln>
          <a:solidFill>
            <a:schemeClr val="accent4">
              <a:lumMod val="75000"/>
            </a:schemeClr>
          </a:solidFill>
        </a:ln>
      </dgm:spPr>
    </dgm:pt>
    <dgm:pt modelId="{3835AD41-A179-446B-9CD7-B769D96DD7DE}" type="pres">
      <dgm:prSet presAssocID="{C3609540-6F0E-45B7-8324-ACECB59DE979}" presName="Divider" presStyleLbl="parChTrans1D1" presStyleIdx="0" presStyleCnt="1" custLinFactX="5600000" custLinFactNeighborX="5691505" custLinFactNeighborY="-14313"/>
      <dgm:spPr/>
    </dgm:pt>
  </dgm:ptLst>
  <dgm:cxnLst>
    <dgm:cxn modelId="{52AF2D1A-A43E-4B12-BCEC-775B4203FE46}" srcId="{C3609540-6F0E-45B7-8324-ACECB59DE979}" destId="{FC0A4D06-67C0-4B66-8F5C-045E98DBDC73}" srcOrd="3" destOrd="0" parTransId="{772CFA9E-F542-48DF-922D-C7AB5963B102}" sibTransId="{111C4A9C-280A-46B4-B67D-A4735D618B62}"/>
    <dgm:cxn modelId="{67403450-9B1C-4E9A-B5E9-80F5EB8FE3E3}" srcId="{C3609540-6F0E-45B7-8324-ACECB59DE979}" destId="{FEB8270F-CDEE-422B-9F8D-FE21E05EE525}" srcOrd="1" destOrd="0" parTransId="{E95119B5-0E4C-4C64-97B9-476F5A7727F0}" sibTransId="{C9BA9F2E-BBBF-42AF-B26F-9CAE79A73E04}"/>
    <dgm:cxn modelId="{FBE68C52-16FA-48FE-BA63-117DB2A9FB38}" type="presOf" srcId="{C3609540-6F0E-45B7-8324-ACECB59DE979}" destId="{CFE1C562-A15C-427E-AC1A-6A1AC7209372}" srcOrd="0" destOrd="0" presId="urn:microsoft.com/office/officeart/2009/3/layout/PlusandMinus"/>
    <dgm:cxn modelId="{F299D675-D80A-44BA-8813-CC1D7CBDFDF7}" type="presOf" srcId="{EE9EF364-86D7-4AD6-B9F5-AA7F19D9AFF0}" destId="{B19313FC-B90E-412A-A7BA-B3D7761EBBD0}" srcOrd="0" destOrd="0" presId="urn:microsoft.com/office/officeart/2009/3/layout/PlusandMinus"/>
    <dgm:cxn modelId="{ECEA3E77-5991-40A1-8D90-89625002213F}" type="presOf" srcId="{FEB8270F-CDEE-422B-9F8D-FE21E05EE525}" destId="{F6A2D059-BC71-474D-82C1-3741B41FF6E7}" srcOrd="0" destOrd="0" presId="urn:microsoft.com/office/officeart/2009/3/layout/PlusandMinus"/>
    <dgm:cxn modelId="{B3DFAFC6-28F6-43A4-8932-81E31CB30E61}" srcId="{C3609540-6F0E-45B7-8324-ACECB59DE979}" destId="{EE9EF364-86D7-4AD6-B9F5-AA7F19D9AFF0}" srcOrd="0" destOrd="0" parTransId="{25B66BB3-3EB5-48F2-B4ED-3F0228FB7B47}" sibTransId="{4D3D1873-A969-40A4-B725-A4D2DEF77D00}"/>
    <dgm:cxn modelId="{1DCAA1EC-2082-4B23-8A3C-05BD5C46107A}" srcId="{C3609540-6F0E-45B7-8324-ACECB59DE979}" destId="{1BCCE924-BA60-4A1B-86A3-F7945C4A62D1}" srcOrd="2" destOrd="0" parTransId="{D0BF300E-D48D-4AD3-9650-FC42009E7F26}" sibTransId="{2B3645E5-8D36-4434-81A3-82D5B12995FB}"/>
    <dgm:cxn modelId="{65723E1E-1235-468B-BF02-C7EFCA9C1373}" type="presParOf" srcId="{CFE1C562-A15C-427E-AC1A-6A1AC7209372}" destId="{DF11A7F6-D27E-403F-B0FC-4880983FEE98}" srcOrd="0" destOrd="0" presId="urn:microsoft.com/office/officeart/2009/3/layout/PlusandMinus"/>
    <dgm:cxn modelId="{3EC533B3-E0BA-4F96-A9DB-C93C5B5B1753}" type="presParOf" srcId="{CFE1C562-A15C-427E-AC1A-6A1AC7209372}" destId="{B19313FC-B90E-412A-A7BA-B3D7761EBBD0}" srcOrd="1" destOrd="0" presId="urn:microsoft.com/office/officeart/2009/3/layout/PlusandMinus"/>
    <dgm:cxn modelId="{C7A6A494-6372-4A71-B76E-273C7F9D2BDA}" type="presParOf" srcId="{CFE1C562-A15C-427E-AC1A-6A1AC7209372}" destId="{F6A2D059-BC71-474D-82C1-3741B41FF6E7}" srcOrd="2" destOrd="0" presId="urn:microsoft.com/office/officeart/2009/3/layout/PlusandMinus"/>
    <dgm:cxn modelId="{87833555-8665-4338-976E-8973B53EEE72}" type="presParOf" srcId="{CFE1C562-A15C-427E-AC1A-6A1AC7209372}" destId="{46243F98-5327-455E-A3E0-71F0B21A1696}" srcOrd="3" destOrd="0" presId="urn:microsoft.com/office/officeart/2009/3/layout/PlusandMinus"/>
    <dgm:cxn modelId="{367324E6-063A-4B47-8363-75E12A695046}" type="presParOf" srcId="{CFE1C562-A15C-427E-AC1A-6A1AC7209372}" destId="{5524D394-B656-425F-8398-AC1E99D1670A}" srcOrd="4" destOrd="0" presId="urn:microsoft.com/office/officeart/2009/3/layout/PlusandMinus"/>
    <dgm:cxn modelId="{91383BD2-FF23-4701-8C75-196E267127B1}" type="presParOf" srcId="{CFE1C562-A15C-427E-AC1A-6A1AC7209372}" destId="{3835AD41-A179-446B-9CD7-B769D96DD7DE}" srcOrd="5" destOrd="0" presId="urn:microsoft.com/office/officeart/2009/3/layout/PlusandMinus"/>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447C7AF8-1E5A-436B-AF3A-3D6DA862E676}"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1B18842E-FADE-4850-B696-13EE89EF5CCA}">
      <dgm:prSet custT="1"/>
      <dgm:spPr/>
      <dgm:t>
        <a:bodyPr/>
        <a:lstStyle/>
        <a:p>
          <a:r>
            <a:rPr lang="en-US" sz="4000" dirty="0"/>
            <a:t>ESG = Data</a:t>
          </a:r>
        </a:p>
      </dgm:t>
    </dgm:pt>
    <dgm:pt modelId="{5CD9E846-91A8-447D-BA48-C323AC4B2F9C}" type="parTrans" cxnId="{06917A62-DF02-416D-A3EF-B1ABD09A7EDC}">
      <dgm:prSet/>
      <dgm:spPr/>
      <dgm:t>
        <a:bodyPr/>
        <a:lstStyle/>
        <a:p>
          <a:endParaRPr lang="en-US"/>
        </a:p>
      </dgm:t>
    </dgm:pt>
    <dgm:pt modelId="{CC89390D-D5D8-482E-A5E7-B3959B1711CD}" type="sibTrans" cxnId="{06917A62-DF02-416D-A3EF-B1ABD09A7EDC}">
      <dgm:prSet/>
      <dgm:spPr/>
      <dgm:t>
        <a:bodyPr/>
        <a:lstStyle/>
        <a:p>
          <a:endParaRPr lang="en-US"/>
        </a:p>
      </dgm:t>
    </dgm:pt>
    <dgm:pt modelId="{F44FDA0E-1160-4BFE-ABFA-FCEAD758ADE7}">
      <dgm:prSet custT="1"/>
      <dgm:spPr/>
      <dgm:t>
        <a:bodyPr/>
        <a:lstStyle/>
        <a:p>
          <a:r>
            <a:rPr lang="en-US" sz="4000" dirty="0"/>
            <a:t>SRI = Values</a:t>
          </a:r>
        </a:p>
      </dgm:t>
    </dgm:pt>
    <dgm:pt modelId="{7FCED2E2-A590-4B88-B21C-8E6F54917F90}" type="parTrans" cxnId="{55C436D9-8C5D-461A-B06D-9CD1664FBEB0}">
      <dgm:prSet/>
      <dgm:spPr/>
      <dgm:t>
        <a:bodyPr/>
        <a:lstStyle/>
        <a:p>
          <a:endParaRPr lang="en-US"/>
        </a:p>
      </dgm:t>
    </dgm:pt>
    <dgm:pt modelId="{8F77E62D-0972-49BE-B518-0EB0E78CFA9E}" type="sibTrans" cxnId="{55C436D9-8C5D-461A-B06D-9CD1664FBEB0}">
      <dgm:prSet/>
      <dgm:spPr/>
      <dgm:t>
        <a:bodyPr/>
        <a:lstStyle/>
        <a:p>
          <a:endParaRPr lang="en-US"/>
        </a:p>
      </dgm:t>
    </dgm:pt>
    <dgm:pt modelId="{ED4681DF-8F06-47BD-9CEE-ED9734D08B45}">
      <dgm:prSet custT="1"/>
      <dgm:spPr/>
      <dgm:t>
        <a:bodyPr/>
        <a:lstStyle/>
        <a:p>
          <a:r>
            <a:rPr lang="en-US" sz="4000" dirty="0"/>
            <a:t>Impact = Intention</a:t>
          </a:r>
        </a:p>
      </dgm:t>
    </dgm:pt>
    <dgm:pt modelId="{4675C55E-9FD1-4037-9E29-A9F360650A98}" type="parTrans" cxnId="{D5530750-3360-4064-8289-72D8A078DE0A}">
      <dgm:prSet/>
      <dgm:spPr/>
      <dgm:t>
        <a:bodyPr/>
        <a:lstStyle/>
        <a:p>
          <a:endParaRPr lang="en-US"/>
        </a:p>
      </dgm:t>
    </dgm:pt>
    <dgm:pt modelId="{E77934B9-367D-465B-821D-ABC0067B09CC}" type="sibTrans" cxnId="{D5530750-3360-4064-8289-72D8A078DE0A}">
      <dgm:prSet/>
      <dgm:spPr/>
      <dgm:t>
        <a:bodyPr/>
        <a:lstStyle/>
        <a:p>
          <a:endParaRPr lang="en-US"/>
        </a:p>
      </dgm:t>
    </dgm:pt>
    <dgm:pt modelId="{0F83F268-ACDD-404F-9696-E150550E1CE6}">
      <dgm:prSet custT="1"/>
      <dgm:spPr/>
      <dgm:t>
        <a:bodyPr/>
        <a:lstStyle/>
        <a:p>
          <a:r>
            <a:rPr lang="en-US" sz="4000" dirty="0"/>
            <a:t>Sustainable = Mixed Bag</a:t>
          </a:r>
        </a:p>
      </dgm:t>
    </dgm:pt>
    <dgm:pt modelId="{7BE38CD0-43EC-42C8-A8D9-32C32721539F}" type="parTrans" cxnId="{BCD7B85B-387A-44B3-9994-BE5755E3CAD3}">
      <dgm:prSet/>
      <dgm:spPr/>
      <dgm:t>
        <a:bodyPr/>
        <a:lstStyle/>
        <a:p>
          <a:endParaRPr lang="en-US"/>
        </a:p>
      </dgm:t>
    </dgm:pt>
    <dgm:pt modelId="{55E0C124-E84B-468D-9FE4-13D59E1BCE40}" type="sibTrans" cxnId="{BCD7B85B-387A-44B3-9994-BE5755E3CAD3}">
      <dgm:prSet/>
      <dgm:spPr/>
      <dgm:t>
        <a:bodyPr/>
        <a:lstStyle/>
        <a:p>
          <a:endParaRPr lang="en-US"/>
        </a:p>
      </dgm:t>
    </dgm:pt>
    <dgm:pt modelId="{7BB04A92-165A-4867-8231-BAD4C04957A8}" type="pres">
      <dgm:prSet presAssocID="{447C7AF8-1E5A-436B-AF3A-3D6DA862E676}" presName="root" presStyleCnt="0">
        <dgm:presLayoutVars>
          <dgm:dir/>
          <dgm:resizeHandles val="exact"/>
        </dgm:presLayoutVars>
      </dgm:prSet>
      <dgm:spPr/>
    </dgm:pt>
    <dgm:pt modelId="{DA18ADC4-F7C7-49F6-9684-70FA6EE1DF8E}" type="pres">
      <dgm:prSet presAssocID="{1B18842E-FADE-4850-B696-13EE89EF5CCA}" presName="compNode" presStyleCnt="0"/>
      <dgm:spPr/>
    </dgm:pt>
    <dgm:pt modelId="{77932EB3-ED46-4F84-B8F2-752CA8CF33CD}" type="pres">
      <dgm:prSet presAssocID="{1B18842E-FADE-4850-B696-13EE89EF5CCA}" presName="bgRect" presStyleLbl="bgShp" presStyleIdx="0" presStyleCnt="4"/>
      <dgm:spPr/>
    </dgm:pt>
    <dgm:pt modelId="{8959F40A-A7AF-4C70-B798-F795D5692251}" type="pres">
      <dgm:prSet presAssocID="{1B18842E-FADE-4850-B696-13EE89EF5CCA}"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Pie chart"/>
        </a:ext>
      </dgm:extLst>
    </dgm:pt>
    <dgm:pt modelId="{CD6421E7-96F4-4DCF-8457-EA28CEDE5C22}" type="pres">
      <dgm:prSet presAssocID="{1B18842E-FADE-4850-B696-13EE89EF5CCA}" presName="spaceRect" presStyleCnt="0"/>
      <dgm:spPr/>
    </dgm:pt>
    <dgm:pt modelId="{7721762D-4DEB-419E-A3B3-BCAD17A0C4AF}" type="pres">
      <dgm:prSet presAssocID="{1B18842E-FADE-4850-B696-13EE89EF5CCA}" presName="parTx" presStyleLbl="revTx" presStyleIdx="0" presStyleCnt="4">
        <dgm:presLayoutVars>
          <dgm:chMax val="0"/>
          <dgm:chPref val="0"/>
        </dgm:presLayoutVars>
      </dgm:prSet>
      <dgm:spPr/>
    </dgm:pt>
    <dgm:pt modelId="{2A36281D-C3B1-4753-B012-39FC17F276FE}" type="pres">
      <dgm:prSet presAssocID="{CC89390D-D5D8-482E-A5E7-B3959B1711CD}" presName="sibTrans" presStyleCnt="0"/>
      <dgm:spPr/>
    </dgm:pt>
    <dgm:pt modelId="{87F4DD73-D78D-4594-9C7C-8910D80687BF}" type="pres">
      <dgm:prSet presAssocID="{F44FDA0E-1160-4BFE-ABFA-FCEAD758ADE7}" presName="compNode" presStyleCnt="0"/>
      <dgm:spPr/>
    </dgm:pt>
    <dgm:pt modelId="{871CE598-905F-4E9D-8F80-1BB0DD39919E}" type="pres">
      <dgm:prSet presAssocID="{F44FDA0E-1160-4BFE-ABFA-FCEAD758ADE7}" presName="bgRect" presStyleLbl="bgShp" presStyleIdx="1" presStyleCnt="4"/>
      <dgm:spPr/>
    </dgm:pt>
    <dgm:pt modelId="{D510446C-136F-4CCA-A632-11DD16A58192}" type="pres">
      <dgm:prSet presAssocID="{F44FDA0E-1160-4BFE-ABFA-FCEAD758ADE7}" presName="iconRect" presStyleLbl="node1" presStyleIdx="1" presStyleCnt="4"/>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Two women"/>
        </a:ext>
      </dgm:extLst>
    </dgm:pt>
    <dgm:pt modelId="{BBD1A11F-E0C5-46B3-A6C7-22548FD21FED}" type="pres">
      <dgm:prSet presAssocID="{F44FDA0E-1160-4BFE-ABFA-FCEAD758ADE7}" presName="spaceRect" presStyleCnt="0"/>
      <dgm:spPr/>
    </dgm:pt>
    <dgm:pt modelId="{F9744FE8-A04D-4192-A095-AA5DA2F082B4}" type="pres">
      <dgm:prSet presAssocID="{F44FDA0E-1160-4BFE-ABFA-FCEAD758ADE7}" presName="parTx" presStyleLbl="revTx" presStyleIdx="1" presStyleCnt="4">
        <dgm:presLayoutVars>
          <dgm:chMax val="0"/>
          <dgm:chPref val="0"/>
        </dgm:presLayoutVars>
      </dgm:prSet>
      <dgm:spPr/>
    </dgm:pt>
    <dgm:pt modelId="{4A31926E-AA52-495B-B2F6-ED6E3769186D}" type="pres">
      <dgm:prSet presAssocID="{8F77E62D-0972-49BE-B518-0EB0E78CFA9E}" presName="sibTrans" presStyleCnt="0"/>
      <dgm:spPr/>
    </dgm:pt>
    <dgm:pt modelId="{3063F142-560F-405D-BFDD-7AF794BC69FD}" type="pres">
      <dgm:prSet presAssocID="{ED4681DF-8F06-47BD-9CEE-ED9734D08B45}" presName="compNode" presStyleCnt="0"/>
      <dgm:spPr/>
    </dgm:pt>
    <dgm:pt modelId="{EDF7F985-2FEC-42E0-AC93-BE9B5A782141}" type="pres">
      <dgm:prSet presAssocID="{ED4681DF-8F06-47BD-9CEE-ED9734D08B45}" presName="bgRect" presStyleLbl="bgShp" presStyleIdx="2" presStyleCnt="4"/>
      <dgm:spPr/>
    </dgm:pt>
    <dgm:pt modelId="{BF52876F-BA38-4341-9B49-C345D455186D}" type="pres">
      <dgm:prSet presAssocID="{ED4681DF-8F06-47BD-9CEE-ED9734D08B45}" presName="iconRect" presStyleLbl="node1" presStyleIdx="2" presStyleCnt="4" custLinFactNeighborX="5299" custLinFactNeighborY="107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a:noFill/>
        </a:ln>
      </dgm:spPr>
      <dgm:extLst>
        <a:ext uri="{E40237B7-FDA0-4F09-8148-C483321AD2D9}">
          <dgm14:cNvPr xmlns:dgm14="http://schemas.microsoft.com/office/drawing/2010/diagram" id="0" name="" descr="Beehive"/>
        </a:ext>
      </dgm:extLst>
    </dgm:pt>
    <dgm:pt modelId="{7C1B1779-C1A0-45D8-90F7-74E2DE9639C4}" type="pres">
      <dgm:prSet presAssocID="{ED4681DF-8F06-47BD-9CEE-ED9734D08B45}" presName="spaceRect" presStyleCnt="0"/>
      <dgm:spPr/>
    </dgm:pt>
    <dgm:pt modelId="{7D955237-AC45-4859-AB63-63C94E2A6DDF}" type="pres">
      <dgm:prSet presAssocID="{ED4681DF-8F06-47BD-9CEE-ED9734D08B45}" presName="parTx" presStyleLbl="revTx" presStyleIdx="2" presStyleCnt="4">
        <dgm:presLayoutVars>
          <dgm:chMax val="0"/>
          <dgm:chPref val="0"/>
        </dgm:presLayoutVars>
      </dgm:prSet>
      <dgm:spPr/>
    </dgm:pt>
    <dgm:pt modelId="{09840CA7-B8D5-47AC-9702-519BBCCBD188}" type="pres">
      <dgm:prSet presAssocID="{E77934B9-367D-465B-821D-ABC0067B09CC}" presName="sibTrans" presStyleCnt="0"/>
      <dgm:spPr/>
    </dgm:pt>
    <dgm:pt modelId="{D8DAA4A9-EB54-4399-846E-3DE526E89BA8}" type="pres">
      <dgm:prSet presAssocID="{0F83F268-ACDD-404F-9696-E150550E1CE6}" presName="compNode" presStyleCnt="0"/>
      <dgm:spPr/>
    </dgm:pt>
    <dgm:pt modelId="{22BDCCE1-2243-49C5-B961-04A369F99FA0}" type="pres">
      <dgm:prSet presAssocID="{0F83F268-ACDD-404F-9696-E150550E1CE6}" presName="bgRect" presStyleLbl="bgShp" presStyleIdx="3" presStyleCnt="4"/>
      <dgm:spPr/>
    </dgm:pt>
    <dgm:pt modelId="{8857F51F-CBAE-45BB-80D4-B31FE42C8A65}" type="pres">
      <dgm:prSet presAssocID="{0F83F268-ACDD-404F-9696-E150550E1CE6}"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a:ln>
          <a:noFill/>
        </a:ln>
      </dgm:spPr>
      <dgm:extLst>
        <a:ext uri="{E40237B7-FDA0-4F09-8148-C483321AD2D9}">
          <dgm14:cNvPr xmlns:dgm14="http://schemas.microsoft.com/office/drawing/2010/diagram" id="0" name="" descr="Sustainability"/>
        </a:ext>
      </dgm:extLst>
    </dgm:pt>
    <dgm:pt modelId="{906A6048-4224-445F-B46A-20BFB448F0FD}" type="pres">
      <dgm:prSet presAssocID="{0F83F268-ACDD-404F-9696-E150550E1CE6}" presName="spaceRect" presStyleCnt="0"/>
      <dgm:spPr/>
    </dgm:pt>
    <dgm:pt modelId="{F09C7F54-5537-4412-9A3B-552A87954AB4}" type="pres">
      <dgm:prSet presAssocID="{0F83F268-ACDD-404F-9696-E150550E1CE6}" presName="parTx" presStyleLbl="revTx" presStyleIdx="3" presStyleCnt="4">
        <dgm:presLayoutVars>
          <dgm:chMax val="0"/>
          <dgm:chPref val="0"/>
        </dgm:presLayoutVars>
      </dgm:prSet>
      <dgm:spPr/>
    </dgm:pt>
  </dgm:ptLst>
  <dgm:cxnLst>
    <dgm:cxn modelId="{BCD7B85B-387A-44B3-9994-BE5755E3CAD3}" srcId="{447C7AF8-1E5A-436B-AF3A-3D6DA862E676}" destId="{0F83F268-ACDD-404F-9696-E150550E1CE6}" srcOrd="3" destOrd="0" parTransId="{7BE38CD0-43EC-42C8-A8D9-32C32721539F}" sibTransId="{55E0C124-E84B-468D-9FE4-13D59E1BCE40}"/>
    <dgm:cxn modelId="{1E5DBA5F-C6BE-4E9E-8CC8-FB032F7E080B}" type="presOf" srcId="{ED4681DF-8F06-47BD-9CEE-ED9734D08B45}" destId="{7D955237-AC45-4859-AB63-63C94E2A6DDF}" srcOrd="0" destOrd="0" presId="urn:microsoft.com/office/officeart/2018/2/layout/IconVerticalSolidList"/>
    <dgm:cxn modelId="{06917A62-DF02-416D-A3EF-B1ABD09A7EDC}" srcId="{447C7AF8-1E5A-436B-AF3A-3D6DA862E676}" destId="{1B18842E-FADE-4850-B696-13EE89EF5CCA}" srcOrd="0" destOrd="0" parTransId="{5CD9E846-91A8-447D-BA48-C323AC4B2F9C}" sibTransId="{CC89390D-D5D8-482E-A5E7-B3959B1711CD}"/>
    <dgm:cxn modelId="{D5530750-3360-4064-8289-72D8A078DE0A}" srcId="{447C7AF8-1E5A-436B-AF3A-3D6DA862E676}" destId="{ED4681DF-8F06-47BD-9CEE-ED9734D08B45}" srcOrd="2" destOrd="0" parTransId="{4675C55E-9FD1-4037-9E29-A9F360650A98}" sibTransId="{E77934B9-367D-465B-821D-ABC0067B09CC}"/>
    <dgm:cxn modelId="{195A0B56-793C-4367-9978-FBCFA3C8D4B1}" type="presOf" srcId="{0F83F268-ACDD-404F-9696-E150550E1CE6}" destId="{F09C7F54-5537-4412-9A3B-552A87954AB4}" srcOrd="0" destOrd="0" presId="urn:microsoft.com/office/officeart/2018/2/layout/IconVerticalSolidList"/>
    <dgm:cxn modelId="{F2E5019C-90ED-4292-AC71-362F74E729D5}" type="presOf" srcId="{1B18842E-FADE-4850-B696-13EE89EF5CCA}" destId="{7721762D-4DEB-419E-A3B3-BCAD17A0C4AF}" srcOrd="0" destOrd="0" presId="urn:microsoft.com/office/officeart/2018/2/layout/IconVerticalSolidList"/>
    <dgm:cxn modelId="{55C436D9-8C5D-461A-B06D-9CD1664FBEB0}" srcId="{447C7AF8-1E5A-436B-AF3A-3D6DA862E676}" destId="{F44FDA0E-1160-4BFE-ABFA-FCEAD758ADE7}" srcOrd="1" destOrd="0" parTransId="{7FCED2E2-A590-4B88-B21C-8E6F54917F90}" sibTransId="{8F77E62D-0972-49BE-B518-0EB0E78CFA9E}"/>
    <dgm:cxn modelId="{F7B5C4E1-1EC2-4C2D-804A-E34DF07C2092}" type="presOf" srcId="{F44FDA0E-1160-4BFE-ABFA-FCEAD758ADE7}" destId="{F9744FE8-A04D-4192-A095-AA5DA2F082B4}" srcOrd="0" destOrd="0" presId="urn:microsoft.com/office/officeart/2018/2/layout/IconVerticalSolidList"/>
    <dgm:cxn modelId="{C5A1EFFC-5FCB-4592-9DC6-7877D2F3148F}" type="presOf" srcId="{447C7AF8-1E5A-436B-AF3A-3D6DA862E676}" destId="{7BB04A92-165A-4867-8231-BAD4C04957A8}" srcOrd="0" destOrd="0" presId="urn:microsoft.com/office/officeart/2018/2/layout/IconVerticalSolidList"/>
    <dgm:cxn modelId="{6A2965DD-DB13-4A2A-AD49-5B01288B1B41}" type="presParOf" srcId="{7BB04A92-165A-4867-8231-BAD4C04957A8}" destId="{DA18ADC4-F7C7-49F6-9684-70FA6EE1DF8E}" srcOrd="0" destOrd="0" presId="urn:microsoft.com/office/officeart/2018/2/layout/IconVerticalSolidList"/>
    <dgm:cxn modelId="{D46F8133-317F-41B6-80F8-5C976C3327A5}" type="presParOf" srcId="{DA18ADC4-F7C7-49F6-9684-70FA6EE1DF8E}" destId="{77932EB3-ED46-4F84-B8F2-752CA8CF33CD}" srcOrd="0" destOrd="0" presId="urn:microsoft.com/office/officeart/2018/2/layout/IconVerticalSolidList"/>
    <dgm:cxn modelId="{7F29379D-F01D-489A-BC59-1DF3B9CFA99C}" type="presParOf" srcId="{DA18ADC4-F7C7-49F6-9684-70FA6EE1DF8E}" destId="{8959F40A-A7AF-4C70-B798-F795D5692251}" srcOrd="1" destOrd="0" presId="urn:microsoft.com/office/officeart/2018/2/layout/IconVerticalSolidList"/>
    <dgm:cxn modelId="{C5B8EBDF-541F-4660-90A5-A8D773DBDAB1}" type="presParOf" srcId="{DA18ADC4-F7C7-49F6-9684-70FA6EE1DF8E}" destId="{CD6421E7-96F4-4DCF-8457-EA28CEDE5C22}" srcOrd="2" destOrd="0" presId="urn:microsoft.com/office/officeart/2018/2/layout/IconVerticalSolidList"/>
    <dgm:cxn modelId="{B0323085-7DD6-4E4B-9E58-FB3D9540F352}" type="presParOf" srcId="{DA18ADC4-F7C7-49F6-9684-70FA6EE1DF8E}" destId="{7721762D-4DEB-419E-A3B3-BCAD17A0C4AF}" srcOrd="3" destOrd="0" presId="urn:microsoft.com/office/officeart/2018/2/layout/IconVerticalSolidList"/>
    <dgm:cxn modelId="{BEB6AC62-471C-4442-AF03-3F5130E84283}" type="presParOf" srcId="{7BB04A92-165A-4867-8231-BAD4C04957A8}" destId="{2A36281D-C3B1-4753-B012-39FC17F276FE}" srcOrd="1" destOrd="0" presId="urn:microsoft.com/office/officeart/2018/2/layout/IconVerticalSolidList"/>
    <dgm:cxn modelId="{3A8AC412-DDED-408A-A177-8D83B0C66B14}" type="presParOf" srcId="{7BB04A92-165A-4867-8231-BAD4C04957A8}" destId="{87F4DD73-D78D-4594-9C7C-8910D80687BF}" srcOrd="2" destOrd="0" presId="urn:microsoft.com/office/officeart/2018/2/layout/IconVerticalSolidList"/>
    <dgm:cxn modelId="{A9081D20-E891-4150-81AB-0F568D659CCF}" type="presParOf" srcId="{87F4DD73-D78D-4594-9C7C-8910D80687BF}" destId="{871CE598-905F-4E9D-8F80-1BB0DD39919E}" srcOrd="0" destOrd="0" presId="urn:microsoft.com/office/officeart/2018/2/layout/IconVerticalSolidList"/>
    <dgm:cxn modelId="{78795165-645E-4BE6-880E-CDD7F5BCAB85}" type="presParOf" srcId="{87F4DD73-D78D-4594-9C7C-8910D80687BF}" destId="{D510446C-136F-4CCA-A632-11DD16A58192}" srcOrd="1" destOrd="0" presId="urn:microsoft.com/office/officeart/2018/2/layout/IconVerticalSolidList"/>
    <dgm:cxn modelId="{26F07D8A-86AC-4A5D-9899-C5595765F2F9}" type="presParOf" srcId="{87F4DD73-D78D-4594-9C7C-8910D80687BF}" destId="{BBD1A11F-E0C5-46B3-A6C7-22548FD21FED}" srcOrd="2" destOrd="0" presId="urn:microsoft.com/office/officeart/2018/2/layout/IconVerticalSolidList"/>
    <dgm:cxn modelId="{E42BA5BC-4735-4E58-89FA-D1DBC47DBC59}" type="presParOf" srcId="{87F4DD73-D78D-4594-9C7C-8910D80687BF}" destId="{F9744FE8-A04D-4192-A095-AA5DA2F082B4}" srcOrd="3" destOrd="0" presId="urn:microsoft.com/office/officeart/2018/2/layout/IconVerticalSolidList"/>
    <dgm:cxn modelId="{5ED88010-931C-4E60-AFCE-688FE3B49571}" type="presParOf" srcId="{7BB04A92-165A-4867-8231-BAD4C04957A8}" destId="{4A31926E-AA52-495B-B2F6-ED6E3769186D}" srcOrd="3" destOrd="0" presId="urn:microsoft.com/office/officeart/2018/2/layout/IconVerticalSolidList"/>
    <dgm:cxn modelId="{42A7E7E2-D75F-43D6-843E-F7EE168A485F}" type="presParOf" srcId="{7BB04A92-165A-4867-8231-BAD4C04957A8}" destId="{3063F142-560F-405D-BFDD-7AF794BC69FD}" srcOrd="4" destOrd="0" presId="urn:microsoft.com/office/officeart/2018/2/layout/IconVerticalSolidList"/>
    <dgm:cxn modelId="{43E03332-F09A-4420-94CB-F2EE797CA304}" type="presParOf" srcId="{3063F142-560F-405D-BFDD-7AF794BC69FD}" destId="{EDF7F985-2FEC-42E0-AC93-BE9B5A782141}" srcOrd="0" destOrd="0" presId="urn:microsoft.com/office/officeart/2018/2/layout/IconVerticalSolidList"/>
    <dgm:cxn modelId="{1993D399-5A30-4AB9-9FB6-A9F63A693C19}" type="presParOf" srcId="{3063F142-560F-405D-BFDD-7AF794BC69FD}" destId="{BF52876F-BA38-4341-9B49-C345D455186D}" srcOrd="1" destOrd="0" presId="urn:microsoft.com/office/officeart/2018/2/layout/IconVerticalSolidList"/>
    <dgm:cxn modelId="{A29B1203-6D75-4913-B379-C049BC08963F}" type="presParOf" srcId="{3063F142-560F-405D-BFDD-7AF794BC69FD}" destId="{7C1B1779-C1A0-45D8-90F7-74E2DE9639C4}" srcOrd="2" destOrd="0" presId="urn:microsoft.com/office/officeart/2018/2/layout/IconVerticalSolidList"/>
    <dgm:cxn modelId="{9ABE6E83-F0F0-43CD-8F03-2B20D08F18D1}" type="presParOf" srcId="{3063F142-560F-405D-BFDD-7AF794BC69FD}" destId="{7D955237-AC45-4859-AB63-63C94E2A6DDF}" srcOrd="3" destOrd="0" presId="urn:microsoft.com/office/officeart/2018/2/layout/IconVerticalSolidList"/>
    <dgm:cxn modelId="{8A54EDBA-42CF-4DE7-9CCF-F7F7094D24D0}" type="presParOf" srcId="{7BB04A92-165A-4867-8231-BAD4C04957A8}" destId="{09840CA7-B8D5-47AC-9702-519BBCCBD188}" srcOrd="5" destOrd="0" presId="urn:microsoft.com/office/officeart/2018/2/layout/IconVerticalSolidList"/>
    <dgm:cxn modelId="{434E3F0A-0641-48D6-AB79-036F63F63DAD}" type="presParOf" srcId="{7BB04A92-165A-4867-8231-BAD4C04957A8}" destId="{D8DAA4A9-EB54-4399-846E-3DE526E89BA8}" srcOrd="6" destOrd="0" presId="urn:microsoft.com/office/officeart/2018/2/layout/IconVerticalSolidList"/>
    <dgm:cxn modelId="{6B0B39BC-35F2-40D1-A383-E8F3715DAA1E}" type="presParOf" srcId="{D8DAA4A9-EB54-4399-846E-3DE526E89BA8}" destId="{22BDCCE1-2243-49C5-B961-04A369F99FA0}" srcOrd="0" destOrd="0" presId="urn:microsoft.com/office/officeart/2018/2/layout/IconVerticalSolidList"/>
    <dgm:cxn modelId="{80E77855-BFF4-48BA-BB9D-7A7FA4F037B8}" type="presParOf" srcId="{D8DAA4A9-EB54-4399-846E-3DE526E89BA8}" destId="{8857F51F-CBAE-45BB-80D4-B31FE42C8A65}" srcOrd="1" destOrd="0" presId="urn:microsoft.com/office/officeart/2018/2/layout/IconVerticalSolidList"/>
    <dgm:cxn modelId="{49901AD1-B67C-40A8-A739-78F7A771F90C}" type="presParOf" srcId="{D8DAA4A9-EB54-4399-846E-3DE526E89BA8}" destId="{906A6048-4224-445F-B46A-20BFB448F0FD}" srcOrd="2" destOrd="0" presId="urn:microsoft.com/office/officeart/2018/2/layout/IconVerticalSolidList"/>
    <dgm:cxn modelId="{B1AE932F-E0E6-4088-BB66-2A22BFA04C02}" type="presParOf" srcId="{D8DAA4A9-EB54-4399-846E-3DE526E89BA8}" destId="{F09C7F54-5537-4412-9A3B-552A87954AB4}"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A61CD87-EEF2-4599-B328-A6C9B2DDF4DF}"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DF9547BF-AED6-4A71-A07F-19445AD66693}">
      <dgm:prSet/>
      <dgm:spPr/>
      <dgm:t>
        <a:bodyPr/>
        <a:lstStyle/>
        <a:p>
          <a:r>
            <a:rPr lang="en-US" b="1" dirty="0"/>
            <a:t>Green </a:t>
          </a:r>
          <a:r>
            <a:rPr lang="en-US" dirty="0"/>
            <a:t>= Mixed bag, </a:t>
          </a:r>
          <a:r>
            <a:rPr lang="en-US" b="1" dirty="0"/>
            <a:t>environmental</a:t>
          </a:r>
          <a:r>
            <a:rPr lang="en-US" dirty="0"/>
            <a:t> tilt.</a:t>
          </a:r>
        </a:p>
      </dgm:t>
    </dgm:pt>
    <dgm:pt modelId="{81E18781-6343-4BB2-A3EF-95719FA5247C}" type="parTrans" cxnId="{353F082E-3178-4AE7-8DBD-EA159E71E016}">
      <dgm:prSet/>
      <dgm:spPr/>
      <dgm:t>
        <a:bodyPr/>
        <a:lstStyle/>
        <a:p>
          <a:endParaRPr lang="en-US"/>
        </a:p>
      </dgm:t>
    </dgm:pt>
    <dgm:pt modelId="{1B0C966A-0A82-451E-B0AC-B81F7902A6CF}" type="sibTrans" cxnId="{353F082E-3178-4AE7-8DBD-EA159E71E016}">
      <dgm:prSet/>
      <dgm:spPr/>
      <dgm:t>
        <a:bodyPr/>
        <a:lstStyle/>
        <a:p>
          <a:endParaRPr lang="en-US"/>
        </a:p>
      </dgm:t>
    </dgm:pt>
    <dgm:pt modelId="{EAFFD444-46E7-49BB-B912-9B577B6209FB}">
      <dgm:prSet/>
      <dgm:spPr/>
      <dgm:t>
        <a:bodyPr/>
        <a:lstStyle/>
        <a:p>
          <a:r>
            <a:rPr lang="en-US" b="1" dirty="0"/>
            <a:t>Mission Driven</a:t>
          </a:r>
          <a:r>
            <a:rPr lang="en-US" dirty="0"/>
            <a:t> = Mixed bag, often </a:t>
          </a:r>
          <a:r>
            <a:rPr lang="en-US" b="1" dirty="0"/>
            <a:t>foundation</a:t>
          </a:r>
          <a:r>
            <a:rPr lang="en-US" dirty="0"/>
            <a:t> (or sometimes </a:t>
          </a:r>
          <a:r>
            <a:rPr lang="en-US" b="1" dirty="0"/>
            <a:t>religious</a:t>
          </a:r>
          <a:r>
            <a:rPr lang="en-US" dirty="0"/>
            <a:t>) tilt.</a:t>
          </a:r>
        </a:p>
      </dgm:t>
    </dgm:pt>
    <dgm:pt modelId="{24A008C1-ADA0-4F1E-BB7A-D5C2C5FF8C3E}" type="parTrans" cxnId="{D60695BD-6140-42F1-A6C3-3E3C577CA5CF}">
      <dgm:prSet/>
      <dgm:spPr/>
      <dgm:t>
        <a:bodyPr/>
        <a:lstStyle/>
        <a:p>
          <a:endParaRPr lang="en-US"/>
        </a:p>
      </dgm:t>
    </dgm:pt>
    <dgm:pt modelId="{F90D709C-A166-4EB9-93CB-AAC50EFD14D7}" type="sibTrans" cxnId="{D60695BD-6140-42F1-A6C3-3E3C577CA5CF}">
      <dgm:prSet/>
      <dgm:spPr/>
      <dgm:t>
        <a:bodyPr/>
        <a:lstStyle/>
        <a:p>
          <a:endParaRPr lang="en-US"/>
        </a:p>
      </dgm:t>
    </dgm:pt>
    <dgm:pt modelId="{93DCFC05-FBBB-45DC-8DBF-0E174EABB3A1}">
      <dgm:prSet/>
      <dgm:spPr/>
      <dgm:t>
        <a:bodyPr/>
        <a:lstStyle/>
        <a:p>
          <a:r>
            <a:rPr lang="en-US" b="1"/>
            <a:t>Community Investing </a:t>
          </a:r>
          <a:r>
            <a:rPr lang="en-US"/>
            <a:t>= </a:t>
          </a:r>
          <a:r>
            <a:rPr lang="en-US" b="1"/>
            <a:t>Location or community </a:t>
          </a:r>
          <a:r>
            <a:rPr lang="en-US"/>
            <a:t>specific, usually via lending. </a:t>
          </a:r>
        </a:p>
      </dgm:t>
    </dgm:pt>
    <dgm:pt modelId="{9169BB60-65ED-483E-9E8E-8727F72581A3}" type="parTrans" cxnId="{877F1DD6-4BBD-4A20-9F50-7D955A6E4207}">
      <dgm:prSet/>
      <dgm:spPr/>
      <dgm:t>
        <a:bodyPr/>
        <a:lstStyle/>
        <a:p>
          <a:endParaRPr lang="en-US"/>
        </a:p>
      </dgm:t>
    </dgm:pt>
    <dgm:pt modelId="{4AF75AC5-D358-4B4E-8CB5-3E87FC905E6A}" type="sibTrans" cxnId="{877F1DD6-4BBD-4A20-9F50-7D955A6E4207}">
      <dgm:prSet/>
      <dgm:spPr/>
      <dgm:t>
        <a:bodyPr/>
        <a:lstStyle/>
        <a:p>
          <a:endParaRPr lang="en-US"/>
        </a:p>
      </dgm:t>
    </dgm:pt>
    <dgm:pt modelId="{F0C877A7-8FE1-4726-93DE-49754258569D}">
      <dgm:prSet/>
      <dgm:spPr/>
      <dgm:t>
        <a:bodyPr/>
        <a:lstStyle/>
        <a:p>
          <a:r>
            <a:rPr lang="en-US" b="1" dirty="0"/>
            <a:t>Place Based</a:t>
          </a:r>
          <a:r>
            <a:rPr lang="en-US" dirty="0"/>
            <a:t>= </a:t>
          </a:r>
          <a:r>
            <a:rPr lang="en-US" b="1" dirty="0"/>
            <a:t>Location</a:t>
          </a:r>
          <a:r>
            <a:rPr lang="en-US" dirty="0"/>
            <a:t>, usually via lending. “Opportunity Zones” is an emerging area.</a:t>
          </a:r>
        </a:p>
      </dgm:t>
    </dgm:pt>
    <dgm:pt modelId="{6F942C53-CF5A-4FFB-8836-90058C8C61BB}" type="parTrans" cxnId="{64F7BD93-CCB1-4150-93FA-E5D7EA8B7104}">
      <dgm:prSet/>
      <dgm:spPr/>
      <dgm:t>
        <a:bodyPr/>
        <a:lstStyle/>
        <a:p>
          <a:endParaRPr lang="en-US"/>
        </a:p>
      </dgm:t>
    </dgm:pt>
    <dgm:pt modelId="{4F9DBB6C-0AD9-4FB8-ABA5-EAED8F3847FA}" type="sibTrans" cxnId="{64F7BD93-CCB1-4150-93FA-E5D7EA8B7104}">
      <dgm:prSet/>
      <dgm:spPr/>
      <dgm:t>
        <a:bodyPr/>
        <a:lstStyle/>
        <a:p>
          <a:endParaRPr lang="en-US"/>
        </a:p>
      </dgm:t>
    </dgm:pt>
    <dgm:pt modelId="{D0C4AD0C-954D-4C18-91B4-8BC8A4CCA24E}" type="pres">
      <dgm:prSet presAssocID="{AA61CD87-EEF2-4599-B328-A6C9B2DDF4DF}" presName="root" presStyleCnt="0">
        <dgm:presLayoutVars>
          <dgm:dir/>
          <dgm:resizeHandles val="exact"/>
        </dgm:presLayoutVars>
      </dgm:prSet>
      <dgm:spPr/>
    </dgm:pt>
    <dgm:pt modelId="{5A08FC1D-3BFF-4770-BB6A-C4E3EE87B72C}" type="pres">
      <dgm:prSet presAssocID="{DF9547BF-AED6-4A71-A07F-19445AD66693}" presName="compNode" presStyleCnt="0"/>
      <dgm:spPr/>
    </dgm:pt>
    <dgm:pt modelId="{7E64D7FF-686C-437E-9204-C10CA5A5DDBA}" type="pres">
      <dgm:prSet presAssocID="{DF9547BF-AED6-4A71-A07F-19445AD66693}" presName="bgRect" presStyleLbl="bgShp" presStyleIdx="0" presStyleCnt="4"/>
      <dgm:spPr/>
    </dgm:pt>
    <dgm:pt modelId="{06E864DB-9A3E-469E-995C-03B0CDD06AE9}" type="pres">
      <dgm:prSet presAssocID="{DF9547BF-AED6-4A71-A07F-19445AD66693}"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Deciduous tree"/>
        </a:ext>
      </dgm:extLst>
    </dgm:pt>
    <dgm:pt modelId="{90F6EA46-0D03-4048-917F-4B7EA39A47E6}" type="pres">
      <dgm:prSet presAssocID="{DF9547BF-AED6-4A71-A07F-19445AD66693}" presName="spaceRect" presStyleCnt="0"/>
      <dgm:spPr/>
    </dgm:pt>
    <dgm:pt modelId="{9407C0E6-F2F7-434E-9210-1130481CD391}" type="pres">
      <dgm:prSet presAssocID="{DF9547BF-AED6-4A71-A07F-19445AD66693}" presName="parTx" presStyleLbl="revTx" presStyleIdx="0" presStyleCnt="4">
        <dgm:presLayoutVars>
          <dgm:chMax val="0"/>
          <dgm:chPref val="0"/>
        </dgm:presLayoutVars>
      </dgm:prSet>
      <dgm:spPr/>
    </dgm:pt>
    <dgm:pt modelId="{7ABD5E2F-B226-4CFA-BF1B-1A7FD8D90ADB}" type="pres">
      <dgm:prSet presAssocID="{1B0C966A-0A82-451E-B0AC-B81F7902A6CF}" presName="sibTrans" presStyleCnt="0"/>
      <dgm:spPr/>
    </dgm:pt>
    <dgm:pt modelId="{007A60BF-966F-4E61-B483-C73838287B70}" type="pres">
      <dgm:prSet presAssocID="{EAFFD444-46E7-49BB-B912-9B577B6209FB}" presName="compNode" presStyleCnt="0"/>
      <dgm:spPr/>
    </dgm:pt>
    <dgm:pt modelId="{CEBC422D-3C48-464C-BB61-A06A247697E8}" type="pres">
      <dgm:prSet presAssocID="{EAFFD444-46E7-49BB-B912-9B577B6209FB}" presName="bgRect" presStyleLbl="bgShp" presStyleIdx="1" presStyleCnt="4"/>
      <dgm:spPr/>
    </dgm:pt>
    <dgm:pt modelId="{7093F475-FAAE-4F40-A8A5-CFA9759D77D4}" type="pres">
      <dgm:prSet presAssocID="{EAFFD444-46E7-49BB-B912-9B577B6209FB}"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Scales of justice"/>
        </a:ext>
      </dgm:extLst>
    </dgm:pt>
    <dgm:pt modelId="{532022AA-2CDD-4ADC-8FE2-8634FA94630D}" type="pres">
      <dgm:prSet presAssocID="{EAFFD444-46E7-49BB-B912-9B577B6209FB}" presName="spaceRect" presStyleCnt="0"/>
      <dgm:spPr/>
    </dgm:pt>
    <dgm:pt modelId="{020976E1-CF6F-4031-84ED-3BCD559B9427}" type="pres">
      <dgm:prSet presAssocID="{EAFFD444-46E7-49BB-B912-9B577B6209FB}" presName="parTx" presStyleLbl="revTx" presStyleIdx="1" presStyleCnt="4">
        <dgm:presLayoutVars>
          <dgm:chMax val="0"/>
          <dgm:chPref val="0"/>
        </dgm:presLayoutVars>
      </dgm:prSet>
      <dgm:spPr/>
    </dgm:pt>
    <dgm:pt modelId="{58C33854-8151-4A0D-A4C3-DDF83B2077A1}" type="pres">
      <dgm:prSet presAssocID="{F90D709C-A166-4EB9-93CB-AAC50EFD14D7}" presName="sibTrans" presStyleCnt="0"/>
      <dgm:spPr/>
    </dgm:pt>
    <dgm:pt modelId="{04E14A9A-B779-4513-9733-5DF08ECC2E44}" type="pres">
      <dgm:prSet presAssocID="{93DCFC05-FBBB-45DC-8DBF-0E174EABB3A1}" presName="compNode" presStyleCnt="0"/>
      <dgm:spPr/>
    </dgm:pt>
    <dgm:pt modelId="{82A566B3-507E-4744-872C-5ACAFF376B64}" type="pres">
      <dgm:prSet presAssocID="{93DCFC05-FBBB-45DC-8DBF-0E174EABB3A1}" presName="bgRect" presStyleLbl="bgShp" presStyleIdx="2" presStyleCnt="4"/>
      <dgm:spPr/>
    </dgm:pt>
    <dgm:pt modelId="{AA40582B-F3A1-441F-BE7D-0B90FA09BFC1}" type="pres">
      <dgm:prSet presAssocID="{93DCFC05-FBBB-45DC-8DBF-0E174EABB3A1}"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Suburban scene"/>
        </a:ext>
      </dgm:extLst>
    </dgm:pt>
    <dgm:pt modelId="{67335A3D-0B1A-4B24-B912-ED4B675B68B4}" type="pres">
      <dgm:prSet presAssocID="{93DCFC05-FBBB-45DC-8DBF-0E174EABB3A1}" presName="spaceRect" presStyleCnt="0"/>
      <dgm:spPr/>
    </dgm:pt>
    <dgm:pt modelId="{C4640BC1-5EFA-4D58-BCEE-F348A171C76B}" type="pres">
      <dgm:prSet presAssocID="{93DCFC05-FBBB-45DC-8DBF-0E174EABB3A1}" presName="parTx" presStyleLbl="revTx" presStyleIdx="2" presStyleCnt="4">
        <dgm:presLayoutVars>
          <dgm:chMax val="0"/>
          <dgm:chPref val="0"/>
        </dgm:presLayoutVars>
      </dgm:prSet>
      <dgm:spPr/>
    </dgm:pt>
    <dgm:pt modelId="{3996AE7F-FBDD-47C3-8C0D-B76048554C7E}" type="pres">
      <dgm:prSet presAssocID="{4AF75AC5-D358-4B4E-8CB5-3E87FC905E6A}" presName="sibTrans" presStyleCnt="0"/>
      <dgm:spPr/>
    </dgm:pt>
    <dgm:pt modelId="{2CBC39E8-A6EC-445B-90A1-0E8D8E964983}" type="pres">
      <dgm:prSet presAssocID="{F0C877A7-8FE1-4726-93DE-49754258569D}" presName="compNode" presStyleCnt="0"/>
      <dgm:spPr/>
    </dgm:pt>
    <dgm:pt modelId="{0E167674-34BB-41F1-B31B-F72BA2C2AED7}" type="pres">
      <dgm:prSet presAssocID="{F0C877A7-8FE1-4726-93DE-49754258569D}" presName="bgRect" presStyleLbl="bgShp" presStyleIdx="3" presStyleCnt="4"/>
      <dgm:spPr/>
    </dgm:pt>
    <dgm:pt modelId="{EAB546C5-B677-4086-B7F5-139E1B059229}" type="pres">
      <dgm:prSet presAssocID="{F0C877A7-8FE1-4726-93DE-49754258569D}"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Marker"/>
        </a:ext>
      </dgm:extLst>
    </dgm:pt>
    <dgm:pt modelId="{7D4072DB-2E21-4FA2-9488-4B790BBFD39B}" type="pres">
      <dgm:prSet presAssocID="{F0C877A7-8FE1-4726-93DE-49754258569D}" presName="spaceRect" presStyleCnt="0"/>
      <dgm:spPr/>
    </dgm:pt>
    <dgm:pt modelId="{420979CA-3725-4FF5-950C-5F22DE676EB7}" type="pres">
      <dgm:prSet presAssocID="{F0C877A7-8FE1-4726-93DE-49754258569D}" presName="parTx" presStyleLbl="revTx" presStyleIdx="3" presStyleCnt="4">
        <dgm:presLayoutVars>
          <dgm:chMax val="0"/>
          <dgm:chPref val="0"/>
        </dgm:presLayoutVars>
      </dgm:prSet>
      <dgm:spPr/>
    </dgm:pt>
  </dgm:ptLst>
  <dgm:cxnLst>
    <dgm:cxn modelId="{353F082E-3178-4AE7-8DBD-EA159E71E016}" srcId="{AA61CD87-EEF2-4599-B328-A6C9B2DDF4DF}" destId="{DF9547BF-AED6-4A71-A07F-19445AD66693}" srcOrd="0" destOrd="0" parTransId="{81E18781-6343-4BB2-A3EF-95719FA5247C}" sibTransId="{1B0C966A-0A82-451E-B0AC-B81F7902A6CF}"/>
    <dgm:cxn modelId="{3C216E69-E5E0-4871-A0F3-FCB11A11A0A8}" type="presOf" srcId="{F0C877A7-8FE1-4726-93DE-49754258569D}" destId="{420979CA-3725-4FF5-950C-5F22DE676EB7}" srcOrd="0" destOrd="0" presId="urn:microsoft.com/office/officeart/2018/2/layout/IconVerticalSolidList"/>
    <dgm:cxn modelId="{7F18485A-FA1E-430D-A421-E5C7B1CA4B96}" type="presOf" srcId="{EAFFD444-46E7-49BB-B912-9B577B6209FB}" destId="{020976E1-CF6F-4031-84ED-3BCD559B9427}" srcOrd="0" destOrd="0" presId="urn:microsoft.com/office/officeart/2018/2/layout/IconVerticalSolidList"/>
    <dgm:cxn modelId="{64F7BD93-CCB1-4150-93FA-E5D7EA8B7104}" srcId="{AA61CD87-EEF2-4599-B328-A6C9B2DDF4DF}" destId="{F0C877A7-8FE1-4726-93DE-49754258569D}" srcOrd="3" destOrd="0" parTransId="{6F942C53-CF5A-4FFB-8836-90058C8C61BB}" sibTransId="{4F9DBB6C-0AD9-4FB8-ABA5-EAED8F3847FA}"/>
    <dgm:cxn modelId="{D834DDB0-B27D-42DB-B82B-DE33CB67B0D6}" type="presOf" srcId="{DF9547BF-AED6-4A71-A07F-19445AD66693}" destId="{9407C0E6-F2F7-434E-9210-1130481CD391}" srcOrd="0" destOrd="0" presId="urn:microsoft.com/office/officeart/2018/2/layout/IconVerticalSolidList"/>
    <dgm:cxn modelId="{D60695BD-6140-42F1-A6C3-3E3C577CA5CF}" srcId="{AA61CD87-EEF2-4599-B328-A6C9B2DDF4DF}" destId="{EAFFD444-46E7-49BB-B912-9B577B6209FB}" srcOrd="1" destOrd="0" parTransId="{24A008C1-ADA0-4F1E-BB7A-D5C2C5FF8C3E}" sibTransId="{F90D709C-A166-4EB9-93CB-AAC50EFD14D7}"/>
    <dgm:cxn modelId="{0CA52FC9-2C1E-4B12-A1CB-1C7783A8894C}" type="presOf" srcId="{AA61CD87-EEF2-4599-B328-A6C9B2DDF4DF}" destId="{D0C4AD0C-954D-4C18-91B4-8BC8A4CCA24E}" srcOrd="0" destOrd="0" presId="urn:microsoft.com/office/officeart/2018/2/layout/IconVerticalSolidList"/>
    <dgm:cxn modelId="{8EBA74CB-E4A0-42CB-9A7D-68A787A9F884}" type="presOf" srcId="{93DCFC05-FBBB-45DC-8DBF-0E174EABB3A1}" destId="{C4640BC1-5EFA-4D58-BCEE-F348A171C76B}" srcOrd="0" destOrd="0" presId="urn:microsoft.com/office/officeart/2018/2/layout/IconVerticalSolidList"/>
    <dgm:cxn modelId="{877F1DD6-4BBD-4A20-9F50-7D955A6E4207}" srcId="{AA61CD87-EEF2-4599-B328-A6C9B2DDF4DF}" destId="{93DCFC05-FBBB-45DC-8DBF-0E174EABB3A1}" srcOrd="2" destOrd="0" parTransId="{9169BB60-65ED-483E-9E8E-8727F72581A3}" sibTransId="{4AF75AC5-D358-4B4E-8CB5-3E87FC905E6A}"/>
    <dgm:cxn modelId="{1ABDF8F7-8FB3-4666-834D-023E89D09F5C}" type="presParOf" srcId="{D0C4AD0C-954D-4C18-91B4-8BC8A4CCA24E}" destId="{5A08FC1D-3BFF-4770-BB6A-C4E3EE87B72C}" srcOrd="0" destOrd="0" presId="urn:microsoft.com/office/officeart/2018/2/layout/IconVerticalSolidList"/>
    <dgm:cxn modelId="{D01455DC-84A7-4B13-A56A-74B6EF476041}" type="presParOf" srcId="{5A08FC1D-3BFF-4770-BB6A-C4E3EE87B72C}" destId="{7E64D7FF-686C-437E-9204-C10CA5A5DDBA}" srcOrd="0" destOrd="0" presId="urn:microsoft.com/office/officeart/2018/2/layout/IconVerticalSolidList"/>
    <dgm:cxn modelId="{3F50BE55-EBA9-45A3-B114-0D6EA4868305}" type="presParOf" srcId="{5A08FC1D-3BFF-4770-BB6A-C4E3EE87B72C}" destId="{06E864DB-9A3E-469E-995C-03B0CDD06AE9}" srcOrd="1" destOrd="0" presId="urn:microsoft.com/office/officeart/2018/2/layout/IconVerticalSolidList"/>
    <dgm:cxn modelId="{DA6980AE-50FF-49A0-B10A-9B8AA862FD13}" type="presParOf" srcId="{5A08FC1D-3BFF-4770-BB6A-C4E3EE87B72C}" destId="{90F6EA46-0D03-4048-917F-4B7EA39A47E6}" srcOrd="2" destOrd="0" presId="urn:microsoft.com/office/officeart/2018/2/layout/IconVerticalSolidList"/>
    <dgm:cxn modelId="{08D0DC8D-C983-4A08-8901-A3DF4811BC42}" type="presParOf" srcId="{5A08FC1D-3BFF-4770-BB6A-C4E3EE87B72C}" destId="{9407C0E6-F2F7-434E-9210-1130481CD391}" srcOrd="3" destOrd="0" presId="urn:microsoft.com/office/officeart/2018/2/layout/IconVerticalSolidList"/>
    <dgm:cxn modelId="{4C359CDE-0AE9-4CE2-89AD-9878EC3ADF99}" type="presParOf" srcId="{D0C4AD0C-954D-4C18-91B4-8BC8A4CCA24E}" destId="{7ABD5E2F-B226-4CFA-BF1B-1A7FD8D90ADB}" srcOrd="1" destOrd="0" presId="urn:microsoft.com/office/officeart/2018/2/layout/IconVerticalSolidList"/>
    <dgm:cxn modelId="{0CB8EE27-94EB-4BEA-8BA1-759D80A75E2B}" type="presParOf" srcId="{D0C4AD0C-954D-4C18-91B4-8BC8A4CCA24E}" destId="{007A60BF-966F-4E61-B483-C73838287B70}" srcOrd="2" destOrd="0" presId="urn:microsoft.com/office/officeart/2018/2/layout/IconVerticalSolidList"/>
    <dgm:cxn modelId="{A42C2C7F-E38D-4AD8-A982-4BD971473E31}" type="presParOf" srcId="{007A60BF-966F-4E61-B483-C73838287B70}" destId="{CEBC422D-3C48-464C-BB61-A06A247697E8}" srcOrd="0" destOrd="0" presId="urn:microsoft.com/office/officeart/2018/2/layout/IconVerticalSolidList"/>
    <dgm:cxn modelId="{89C53485-B657-4CA3-AE64-8A773AF3B721}" type="presParOf" srcId="{007A60BF-966F-4E61-B483-C73838287B70}" destId="{7093F475-FAAE-4F40-A8A5-CFA9759D77D4}" srcOrd="1" destOrd="0" presId="urn:microsoft.com/office/officeart/2018/2/layout/IconVerticalSolidList"/>
    <dgm:cxn modelId="{84400CD8-BEE3-4719-BBE8-CFB2E75F3D80}" type="presParOf" srcId="{007A60BF-966F-4E61-B483-C73838287B70}" destId="{532022AA-2CDD-4ADC-8FE2-8634FA94630D}" srcOrd="2" destOrd="0" presId="urn:microsoft.com/office/officeart/2018/2/layout/IconVerticalSolidList"/>
    <dgm:cxn modelId="{6C609A71-A52B-47EF-A13F-258535C69B22}" type="presParOf" srcId="{007A60BF-966F-4E61-B483-C73838287B70}" destId="{020976E1-CF6F-4031-84ED-3BCD559B9427}" srcOrd="3" destOrd="0" presId="urn:microsoft.com/office/officeart/2018/2/layout/IconVerticalSolidList"/>
    <dgm:cxn modelId="{3E191A3E-BEE2-4612-9420-9A802544F3D9}" type="presParOf" srcId="{D0C4AD0C-954D-4C18-91B4-8BC8A4CCA24E}" destId="{58C33854-8151-4A0D-A4C3-DDF83B2077A1}" srcOrd="3" destOrd="0" presId="urn:microsoft.com/office/officeart/2018/2/layout/IconVerticalSolidList"/>
    <dgm:cxn modelId="{7D4A2893-9547-4712-9DEC-BFEFBB4F7230}" type="presParOf" srcId="{D0C4AD0C-954D-4C18-91B4-8BC8A4CCA24E}" destId="{04E14A9A-B779-4513-9733-5DF08ECC2E44}" srcOrd="4" destOrd="0" presId="urn:microsoft.com/office/officeart/2018/2/layout/IconVerticalSolidList"/>
    <dgm:cxn modelId="{4D925F05-7467-4770-AE2B-912960679924}" type="presParOf" srcId="{04E14A9A-B779-4513-9733-5DF08ECC2E44}" destId="{82A566B3-507E-4744-872C-5ACAFF376B64}" srcOrd="0" destOrd="0" presId="urn:microsoft.com/office/officeart/2018/2/layout/IconVerticalSolidList"/>
    <dgm:cxn modelId="{EA9D9C2B-EBA1-43CA-A096-5C6FAE8F9E74}" type="presParOf" srcId="{04E14A9A-B779-4513-9733-5DF08ECC2E44}" destId="{AA40582B-F3A1-441F-BE7D-0B90FA09BFC1}" srcOrd="1" destOrd="0" presId="urn:microsoft.com/office/officeart/2018/2/layout/IconVerticalSolidList"/>
    <dgm:cxn modelId="{04F470FC-E7A3-481A-A9D3-9DEFE8C1D0F6}" type="presParOf" srcId="{04E14A9A-B779-4513-9733-5DF08ECC2E44}" destId="{67335A3D-0B1A-4B24-B912-ED4B675B68B4}" srcOrd="2" destOrd="0" presId="urn:microsoft.com/office/officeart/2018/2/layout/IconVerticalSolidList"/>
    <dgm:cxn modelId="{45FBC745-769C-4A4E-A708-0C0CB0FBB955}" type="presParOf" srcId="{04E14A9A-B779-4513-9733-5DF08ECC2E44}" destId="{C4640BC1-5EFA-4D58-BCEE-F348A171C76B}" srcOrd="3" destOrd="0" presId="urn:microsoft.com/office/officeart/2018/2/layout/IconVerticalSolidList"/>
    <dgm:cxn modelId="{2B6F6080-76E6-401D-A264-F81670BEE884}" type="presParOf" srcId="{D0C4AD0C-954D-4C18-91B4-8BC8A4CCA24E}" destId="{3996AE7F-FBDD-47C3-8C0D-B76048554C7E}" srcOrd="5" destOrd="0" presId="urn:microsoft.com/office/officeart/2018/2/layout/IconVerticalSolidList"/>
    <dgm:cxn modelId="{CB995218-D828-4625-BC8E-A0850E0FF4A8}" type="presParOf" srcId="{D0C4AD0C-954D-4C18-91B4-8BC8A4CCA24E}" destId="{2CBC39E8-A6EC-445B-90A1-0E8D8E964983}" srcOrd="6" destOrd="0" presId="urn:microsoft.com/office/officeart/2018/2/layout/IconVerticalSolidList"/>
    <dgm:cxn modelId="{2415687C-56AC-44DC-9E73-D9BC8BC1716C}" type="presParOf" srcId="{2CBC39E8-A6EC-445B-90A1-0E8D8E964983}" destId="{0E167674-34BB-41F1-B31B-F72BA2C2AED7}" srcOrd="0" destOrd="0" presId="urn:microsoft.com/office/officeart/2018/2/layout/IconVerticalSolidList"/>
    <dgm:cxn modelId="{2A25F595-E054-4BB7-996A-4234B1FAD1F6}" type="presParOf" srcId="{2CBC39E8-A6EC-445B-90A1-0E8D8E964983}" destId="{EAB546C5-B677-4086-B7F5-139E1B059229}" srcOrd="1" destOrd="0" presId="urn:microsoft.com/office/officeart/2018/2/layout/IconVerticalSolidList"/>
    <dgm:cxn modelId="{9AB07D0F-5B87-46A4-972A-803A3799EB2E}" type="presParOf" srcId="{2CBC39E8-A6EC-445B-90A1-0E8D8E964983}" destId="{7D4072DB-2E21-4FA2-9488-4B790BBFD39B}" srcOrd="2" destOrd="0" presId="urn:microsoft.com/office/officeart/2018/2/layout/IconVerticalSolidList"/>
    <dgm:cxn modelId="{29D8D13E-17A9-44D6-A30B-9075C645346B}" type="presParOf" srcId="{2CBC39E8-A6EC-445B-90A1-0E8D8E964983}" destId="{420979CA-3725-4FF5-950C-5F22DE676EB7}"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A3A4E94-85E2-4557-9CAC-6E233DE4E84D}" type="doc">
      <dgm:prSet loTypeId="urn:microsoft.com/office/officeart/2018/5/layout/IconCircle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1EA25A13-139C-4398-9910-9F1843032493}">
      <dgm:prSet custT="1"/>
      <dgm:spPr/>
      <dgm:t>
        <a:bodyPr/>
        <a:lstStyle/>
        <a:p>
          <a:pPr>
            <a:defRPr cap="all"/>
          </a:pPr>
          <a:r>
            <a:rPr lang="en-US" sz="2800" dirty="0"/>
            <a:t>Watch  </a:t>
          </a:r>
          <a:r>
            <a:rPr lang="en-US" sz="4400" dirty="0"/>
            <a:t>             </a:t>
          </a:r>
        </a:p>
      </dgm:t>
    </dgm:pt>
    <dgm:pt modelId="{8EFA2CB1-CCD0-41B8-BA29-10A4687FEF86}" type="parTrans" cxnId="{8AD9DCA5-D8FA-4E7D-AC8D-1ABE69188EF3}">
      <dgm:prSet/>
      <dgm:spPr/>
      <dgm:t>
        <a:bodyPr/>
        <a:lstStyle/>
        <a:p>
          <a:endParaRPr lang="en-US"/>
        </a:p>
      </dgm:t>
    </dgm:pt>
    <dgm:pt modelId="{CD93514D-4308-46C4-83F5-BD613E3722A8}" type="sibTrans" cxnId="{8AD9DCA5-D8FA-4E7D-AC8D-1ABE69188EF3}">
      <dgm:prSet/>
      <dgm:spPr/>
      <dgm:t>
        <a:bodyPr/>
        <a:lstStyle/>
        <a:p>
          <a:endParaRPr lang="en-US"/>
        </a:p>
      </dgm:t>
    </dgm:pt>
    <dgm:pt modelId="{C592156C-FA5B-4615-AA37-F8A42674B508}">
      <dgm:prSet custT="1"/>
      <dgm:spPr/>
      <dgm:t>
        <a:bodyPr/>
        <a:lstStyle/>
        <a:p>
          <a:pPr>
            <a:defRPr cap="all"/>
          </a:pPr>
          <a:r>
            <a:rPr lang="en-US" sz="2800" kern="1200" cap="all" dirty="0">
              <a:solidFill>
                <a:prstClr val="black">
                  <a:hueOff val="0"/>
                  <a:satOff val="0"/>
                  <a:lumOff val="0"/>
                  <a:alphaOff val="0"/>
                </a:prstClr>
              </a:solidFill>
              <a:latin typeface="Corbel" panose="020B0503020204020204"/>
              <a:ea typeface="+mn-ea"/>
              <a:cs typeface="+mn-cs"/>
            </a:rPr>
            <a:t>Read</a:t>
          </a:r>
        </a:p>
      </dgm:t>
    </dgm:pt>
    <dgm:pt modelId="{4BCE9FD5-4692-400C-93AD-FA31C2F6C3B9}" type="sibTrans" cxnId="{9C916AD9-A02F-408C-81C2-2E6187508FFB}">
      <dgm:prSet/>
      <dgm:spPr/>
      <dgm:t>
        <a:bodyPr/>
        <a:lstStyle/>
        <a:p>
          <a:endParaRPr lang="en-US"/>
        </a:p>
      </dgm:t>
    </dgm:pt>
    <dgm:pt modelId="{58B94FDE-9EE0-49DB-AD3E-AE0A0DC8988B}" type="parTrans" cxnId="{9C916AD9-A02F-408C-81C2-2E6187508FFB}">
      <dgm:prSet/>
      <dgm:spPr/>
      <dgm:t>
        <a:bodyPr/>
        <a:lstStyle/>
        <a:p>
          <a:endParaRPr lang="en-US"/>
        </a:p>
      </dgm:t>
    </dgm:pt>
    <dgm:pt modelId="{463D13D2-DBDA-4F17-8431-D91198C01DFD}" type="pres">
      <dgm:prSet presAssocID="{9A3A4E94-85E2-4557-9CAC-6E233DE4E84D}" presName="root" presStyleCnt="0">
        <dgm:presLayoutVars>
          <dgm:dir/>
          <dgm:resizeHandles val="exact"/>
        </dgm:presLayoutVars>
      </dgm:prSet>
      <dgm:spPr/>
    </dgm:pt>
    <dgm:pt modelId="{39E3917C-ADD2-4FAB-B0FE-B6CEA549DD03}" type="pres">
      <dgm:prSet presAssocID="{1EA25A13-139C-4398-9910-9F1843032493}" presName="compNode" presStyleCnt="0"/>
      <dgm:spPr/>
    </dgm:pt>
    <dgm:pt modelId="{EEE009D9-7736-416B-8B2F-3212CE463206}" type="pres">
      <dgm:prSet presAssocID="{1EA25A13-139C-4398-9910-9F1843032493}" presName="iconBgRect" presStyleLbl="bgShp" presStyleIdx="0" presStyleCnt="2"/>
      <dgm:spPr/>
    </dgm:pt>
    <dgm:pt modelId="{336974C6-67FF-449A-96A5-25C8732F451A}" type="pres">
      <dgm:prSet presAssocID="{1EA25A13-139C-4398-9910-9F1843032493}"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Video camera"/>
        </a:ext>
      </dgm:extLst>
    </dgm:pt>
    <dgm:pt modelId="{C0A5402E-7E63-44AC-BEF7-C8D1C9E0034A}" type="pres">
      <dgm:prSet presAssocID="{1EA25A13-139C-4398-9910-9F1843032493}" presName="spaceRect" presStyleCnt="0"/>
      <dgm:spPr/>
    </dgm:pt>
    <dgm:pt modelId="{159F8CC1-4B79-4448-BB4F-067288FC36ED}" type="pres">
      <dgm:prSet presAssocID="{1EA25A13-139C-4398-9910-9F1843032493}" presName="textRect" presStyleLbl="revTx" presStyleIdx="0" presStyleCnt="2" custScaleY="256480">
        <dgm:presLayoutVars>
          <dgm:chMax val="1"/>
          <dgm:chPref val="1"/>
        </dgm:presLayoutVars>
      </dgm:prSet>
      <dgm:spPr/>
    </dgm:pt>
    <dgm:pt modelId="{42D177D2-77F9-468C-A0D9-9E001CFB6CC9}" type="pres">
      <dgm:prSet presAssocID="{CD93514D-4308-46C4-83F5-BD613E3722A8}" presName="sibTrans" presStyleCnt="0"/>
      <dgm:spPr/>
    </dgm:pt>
    <dgm:pt modelId="{C3BC598F-2246-45E0-AE43-CB1B7601917F}" type="pres">
      <dgm:prSet presAssocID="{C592156C-FA5B-4615-AA37-F8A42674B508}" presName="compNode" presStyleCnt="0"/>
      <dgm:spPr/>
    </dgm:pt>
    <dgm:pt modelId="{EB8F3286-AD95-424D-ABBE-5520F0177EEA}" type="pres">
      <dgm:prSet presAssocID="{C592156C-FA5B-4615-AA37-F8A42674B508}" presName="iconBgRect" presStyleLbl="bgShp" presStyleIdx="1" presStyleCnt="2"/>
      <dgm:spPr/>
    </dgm:pt>
    <dgm:pt modelId="{17F20930-DA07-4BE7-AF8D-FFC55E8B11B5}" type="pres">
      <dgm:prSet presAssocID="{C592156C-FA5B-4615-AA37-F8A42674B508}"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Internet"/>
        </a:ext>
      </dgm:extLst>
    </dgm:pt>
    <dgm:pt modelId="{048F4DF2-F42F-436A-B1B2-B786520C8523}" type="pres">
      <dgm:prSet presAssocID="{C592156C-FA5B-4615-AA37-F8A42674B508}" presName="spaceRect" presStyleCnt="0"/>
      <dgm:spPr/>
    </dgm:pt>
    <dgm:pt modelId="{87E6175F-E011-46F1-BA64-1B8F6D04D763}" type="pres">
      <dgm:prSet presAssocID="{C592156C-FA5B-4615-AA37-F8A42674B508}" presName="textRect" presStyleLbl="revTx" presStyleIdx="1" presStyleCnt="2" custScaleY="218110">
        <dgm:presLayoutVars>
          <dgm:chMax val="1"/>
          <dgm:chPref val="1"/>
        </dgm:presLayoutVars>
      </dgm:prSet>
      <dgm:spPr/>
    </dgm:pt>
  </dgm:ptLst>
  <dgm:cxnLst>
    <dgm:cxn modelId="{1BAF3B12-8751-4CE7-B270-9C8552E96BB6}" type="presOf" srcId="{C592156C-FA5B-4615-AA37-F8A42674B508}" destId="{87E6175F-E011-46F1-BA64-1B8F6D04D763}" srcOrd="0" destOrd="0" presId="urn:microsoft.com/office/officeart/2018/5/layout/IconCircleLabelList"/>
    <dgm:cxn modelId="{CD98C688-9942-4887-A4BB-4C49F2178E0F}" type="presOf" srcId="{9A3A4E94-85E2-4557-9CAC-6E233DE4E84D}" destId="{463D13D2-DBDA-4F17-8431-D91198C01DFD}" srcOrd="0" destOrd="0" presId="urn:microsoft.com/office/officeart/2018/5/layout/IconCircleLabelList"/>
    <dgm:cxn modelId="{8AD9DCA5-D8FA-4E7D-AC8D-1ABE69188EF3}" srcId="{9A3A4E94-85E2-4557-9CAC-6E233DE4E84D}" destId="{1EA25A13-139C-4398-9910-9F1843032493}" srcOrd="0" destOrd="0" parTransId="{8EFA2CB1-CCD0-41B8-BA29-10A4687FEF86}" sibTransId="{CD93514D-4308-46C4-83F5-BD613E3722A8}"/>
    <dgm:cxn modelId="{9C916AD9-A02F-408C-81C2-2E6187508FFB}" srcId="{9A3A4E94-85E2-4557-9CAC-6E233DE4E84D}" destId="{C592156C-FA5B-4615-AA37-F8A42674B508}" srcOrd="1" destOrd="0" parTransId="{58B94FDE-9EE0-49DB-AD3E-AE0A0DC8988B}" sibTransId="{4BCE9FD5-4692-400C-93AD-FA31C2F6C3B9}"/>
    <dgm:cxn modelId="{E2B40BF7-FB22-4CBC-BAC2-FB29FCB3A91E}" type="presOf" srcId="{1EA25A13-139C-4398-9910-9F1843032493}" destId="{159F8CC1-4B79-4448-BB4F-067288FC36ED}" srcOrd="0" destOrd="0" presId="urn:microsoft.com/office/officeart/2018/5/layout/IconCircleLabelList"/>
    <dgm:cxn modelId="{2ED7CE73-727D-4A0D-A93D-5BD4B316879F}" type="presParOf" srcId="{463D13D2-DBDA-4F17-8431-D91198C01DFD}" destId="{39E3917C-ADD2-4FAB-B0FE-B6CEA549DD03}" srcOrd="0" destOrd="0" presId="urn:microsoft.com/office/officeart/2018/5/layout/IconCircleLabelList"/>
    <dgm:cxn modelId="{227EAE8D-9C75-477F-B74A-2240EDCD10E4}" type="presParOf" srcId="{39E3917C-ADD2-4FAB-B0FE-B6CEA549DD03}" destId="{EEE009D9-7736-416B-8B2F-3212CE463206}" srcOrd="0" destOrd="0" presId="urn:microsoft.com/office/officeart/2018/5/layout/IconCircleLabelList"/>
    <dgm:cxn modelId="{263ED856-9A19-4C96-B65B-F32169909B0B}" type="presParOf" srcId="{39E3917C-ADD2-4FAB-B0FE-B6CEA549DD03}" destId="{336974C6-67FF-449A-96A5-25C8732F451A}" srcOrd="1" destOrd="0" presId="urn:microsoft.com/office/officeart/2018/5/layout/IconCircleLabelList"/>
    <dgm:cxn modelId="{17B087BC-C48C-40F0-B199-F39E36396A5D}" type="presParOf" srcId="{39E3917C-ADD2-4FAB-B0FE-B6CEA549DD03}" destId="{C0A5402E-7E63-44AC-BEF7-C8D1C9E0034A}" srcOrd="2" destOrd="0" presId="urn:microsoft.com/office/officeart/2018/5/layout/IconCircleLabelList"/>
    <dgm:cxn modelId="{6CC743BF-D2D9-437B-88A8-A6D2A1661830}" type="presParOf" srcId="{39E3917C-ADD2-4FAB-B0FE-B6CEA549DD03}" destId="{159F8CC1-4B79-4448-BB4F-067288FC36ED}" srcOrd="3" destOrd="0" presId="urn:microsoft.com/office/officeart/2018/5/layout/IconCircleLabelList"/>
    <dgm:cxn modelId="{78BADED4-245E-4E7C-BD19-37A3FD42F4D3}" type="presParOf" srcId="{463D13D2-DBDA-4F17-8431-D91198C01DFD}" destId="{42D177D2-77F9-468C-A0D9-9E001CFB6CC9}" srcOrd="1" destOrd="0" presId="urn:microsoft.com/office/officeart/2018/5/layout/IconCircleLabelList"/>
    <dgm:cxn modelId="{55DE4A7E-8BAD-4A7D-AF7B-4F7BC8D16BD3}" type="presParOf" srcId="{463D13D2-DBDA-4F17-8431-D91198C01DFD}" destId="{C3BC598F-2246-45E0-AE43-CB1B7601917F}" srcOrd="2" destOrd="0" presId="urn:microsoft.com/office/officeart/2018/5/layout/IconCircleLabelList"/>
    <dgm:cxn modelId="{931C3169-222E-46AB-8F33-2E1896ED2AF2}" type="presParOf" srcId="{C3BC598F-2246-45E0-AE43-CB1B7601917F}" destId="{EB8F3286-AD95-424D-ABBE-5520F0177EEA}" srcOrd="0" destOrd="0" presId="urn:microsoft.com/office/officeart/2018/5/layout/IconCircleLabelList"/>
    <dgm:cxn modelId="{FB2C6272-DA6F-43A2-B4D5-085CEB14EF95}" type="presParOf" srcId="{C3BC598F-2246-45E0-AE43-CB1B7601917F}" destId="{17F20930-DA07-4BE7-AF8D-FFC55E8B11B5}" srcOrd="1" destOrd="0" presId="urn:microsoft.com/office/officeart/2018/5/layout/IconCircleLabelList"/>
    <dgm:cxn modelId="{DBDDC145-C915-4D1B-AF69-CA55CBB5A2FE}" type="presParOf" srcId="{C3BC598F-2246-45E0-AE43-CB1B7601917F}" destId="{048F4DF2-F42F-436A-B1B2-B786520C8523}" srcOrd="2" destOrd="0" presId="urn:microsoft.com/office/officeart/2018/5/layout/IconCircleLabelList"/>
    <dgm:cxn modelId="{F64EC00B-16FF-40A5-8829-CB046719727E}" type="presParOf" srcId="{C3BC598F-2246-45E0-AE43-CB1B7601917F}" destId="{87E6175F-E011-46F1-BA64-1B8F6D04D763}" srcOrd="3" destOrd="0" presId="urn:microsoft.com/office/officeart/2018/5/layout/IconCircleLabel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49DF83B-9018-4E87-88F4-ECA20DA97826}" type="doc">
      <dgm:prSet loTypeId="urn:microsoft.com/office/officeart/2018/2/layout/IconCircle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238A234A-0686-4489-BCFC-B799E0867B5B}">
      <dgm:prSet custT="1"/>
      <dgm:spPr/>
      <dgm:t>
        <a:bodyPr/>
        <a:lstStyle/>
        <a:p>
          <a:pPr>
            <a:lnSpc>
              <a:spcPct val="100000"/>
            </a:lnSpc>
          </a:pPr>
          <a:r>
            <a:rPr lang="en-US" sz="1800" b="1" dirty="0"/>
            <a:t>Investing</a:t>
          </a:r>
          <a:endParaRPr lang="en-US" sz="1800" dirty="0"/>
        </a:p>
      </dgm:t>
    </dgm:pt>
    <dgm:pt modelId="{43A8AD03-AB56-4EE8-B3C8-5790B2EA30A4}" type="parTrans" cxnId="{19633AF2-D61B-4954-98D5-6F504E640037}">
      <dgm:prSet/>
      <dgm:spPr/>
      <dgm:t>
        <a:bodyPr/>
        <a:lstStyle/>
        <a:p>
          <a:endParaRPr lang="en-US" sz="2000"/>
        </a:p>
      </dgm:t>
    </dgm:pt>
    <dgm:pt modelId="{45539AB1-0D75-4061-8902-9F1D76B64BE1}" type="sibTrans" cxnId="{19633AF2-D61B-4954-98D5-6F504E640037}">
      <dgm:prSet/>
      <dgm:spPr/>
      <dgm:t>
        <a:bodyPr/>
        <a:lstStyle/>
        <a:p>
          <a:pPr>
            <a:lnSpc>
              <a:spcPct val="100000"/>
            </a:lnSpc>
          </a:pPr>
          <a:endParaRPr lang="en-US" sz="2000"/>
        </a:p>
      </dgm:t>
    </dgm:pt>
    <dgm:pt modelId="{7F30791F-95A9-41D6-AE25-11C6390D347E}">
      <dgm:prSet custT="1"/>
      <dgm:spPr/>
      <dgm:t>
        <a:bodyPr/>
        <a:lstStyle/>
        <a:p>
          <a:pPr>
            <a:lnSpc>
              <a:spcPct val="100000"/>
            </a:lnSpc>
          </a:pPr>
          <a:r>
            <a:rPr lang="en-US" sz="1800" b="1"/>
            <a:t>Divesting</a:t>
          </a:r>
          <a:r>
            <a:rPr lang="en-US" sz="1800"/>
            <a:t> </a:t>
          </a:r>
        </a:p>
      </dgm:t>
    </dgm:pt>
    <dgm:pt modelId="{41A56E49-8495-4A06-80DD-C7897035ECB6}" type="parTrans" cxnId="{70AF7F04-FCF9-422E-B229-C2AB2CB98318}">
      <dgm:prSet/>
      <dgm:spPr/>
      <dgm:t>
        <a:bodyPr/>
        <a:lstStyle/>
        <a:p>
          <a:endParaRPr lang="en-US" sz="2000"/>
        </a:p>
      </dgm:t>
    </dgm:pt>
    <dgm:pt modelId="{0304DC8C-B136-495B-A89A-1489A5510EF2}" type="sibTrans" cxnId="{70AF7F04-FCF9-422E-B229-C2AB2CB98318}">
      <dgm:prSet/>
      <dgm:spPr/>
      <dgm:t>
        <a:bodyPr/>
        <a:lstStyle/>
        <a:p>
          <a:pPr>
            <a:lnSpc>
              <a:spcPct val="100000"/>
            </a:lnSpc>
          </a:pPr>
          <a:endParaRPr lang="en-US" sz="2000"/>
        </a:p>
      </dgm:t>
    </dgm:pt>
    <dgm:pt modelId="{B6DA69BE-685C-4F3F-89F7-BAE7963E264E}">
      <dgm:prSet custT="1"/>
      <dgm:spPr/>
      <dgm:t>
        <a:bodyPr/>
        <a:lstStyle/>
        <a:p>
          <a:pPr>
            <a:lnSpc>
              <a:spcPct val="100000"/>
            </a:lnSpc>
          </a:pPr>
          <a:r>
            <a:rPr lang="en-US" sz="1800" b="1"/>
            <a:t>Lending</a:t>
          </a:r>
          <a:endParaRPr lang="en-US" sz="1800"/>
        </a:p>
      </dgm:t>
    </dgm:pt>
    <dgm:pt modelId="{71901EEC-3031-4D76-84E5-4AC620A519F9}" type="parTrans" cxnId="{7F68AC6E-F9FD-4A46-B028-D41AD527E00B}">
      <dgm:prSet/>
      <dgm:spPr/>
      <dgm:t>
        <a:bodyPr/>
        <a:lstStyle/>
        <a:p>
          <a:endParaRPr lang="en-US" sz="2000"/>
        </a:p>
      </dgm:t>
    </dgm:pt>
    <dgm:pt modelId="{CC009623-82ED-4D4E-A535-6FEFB970569A}" type="sibTrans" cxnId="{7F68AC6E-F9FD-4A46-B028-D41AD527E00B}">
      <dgm:prSet/>
      <dgm:spPr/>
      <dgm:t>
        <a:bodyPr/>
        <a:lstStyle/>
        <a:p>
          <a:pPr>
            <a:lnSpc>
              <a:spcPct val="100000"/>
            </a:lnSpc>
          </a:pPr>
          <a:endParaRPr lang="en-US" sz="2000"/>
        </a:p>
      </dgm:t>
    </dgm:pt>
    <dgm:pt modelId="{1213A698-DBD4-4249-B9DA-8B686487176F}">
      <dgm:prSet custT="1"/>
      <dgm:spPr/>
      <dgm:t>
        <a:bodyPr/>
        <a:lstStyle/>
        <a:p>
          <a:pPr>
            <a:lnSpc>
              <a:spcPct val="100000"/>
            </a:lnSpc>
          </a:pPr>
          <a:r>
            <a:rPr lang="en-US" sz="1800" b="1" dirty="0"/>
            <a:t>Engagement </a:t>
          </a:r>
          <a:r>
            <a:rPr lang="en-US" sz="1800" dirty="0"/>
            <a:t>(AKA advocacy or activism) &amp; </a:t>
          </a:r>
          <a:r>
            <a:rPr lang="en-US" sz="1800" b="1" dirty="0"/>
            <a:t>proxy voting</a:t>
          </a:r>
          <a:r>
            <a:rPr lang="en-US" sz="1800" dirty="0"/>
            <a:t>.  </a:t>
          </a:r>
        </a:p>
      </dgm:t>
    </dgm:pt>
    <dgm:pt modelId="{BA4EC8CD-A731-4F85-931E-2BC0D6BB713B}" type="parTrans" cxnId="{0B514F30-0AFE-46C9-ACE7-2B62DE7D52A8}">
      <dgm:prSet/>
      <dgm:spPr/>
      <dgm:t>
        <a:bodyPr/>
        <a:lstStyle/>
        <a:p>
          <a:endParaRPr lang="en-US" sz="2000"/>
        </a:p>
      </dgm:t>
    </dgm:pt>
    <dgm:pt modelId="{FA2868B9-1020-4121-A0EA-ACD89E7641F8}" type="sibTrans" cxnId="{0B514F30-0AFE-46C9-ACE7-2B62DE7D52A8}">
      <dgm:prSet/>
      <dgm:spPr/>
      <dgm:t>
        <a:bodyPr/>
        <a:lstStyle/>
        <a:p>
          <a:endParaRPr lang="en-US" sz="2000"/>
        </a:p>
      </dgm:t>
    </dgm:pt>
    <dgm:pt modelId="{D6389692-7393-4238-8DB3-46924E7970F5}" type="pres">
      <dgm:prSet presAssocID="{B49DF83B-9018-4E87-88F4-ECA20DA97826}" presName="root" presStyleCnt="0">
        <dgm:presLayoutVars>
          <dgm:dir/>
          <dgm:resizeHandles val="exact"/>
        </dgm:presLayoutVars>
      </dgm:prSet>
      <dgm:spPr/>
    </dgm:pt>
    <dgm:pt modelId="{854F8E35-4AD5-4CE0-A623-8D0D91EFE60B}" type="pres">
      <dgm:prSet presAssocID="{B49DF83B-9018-4E87-88F4-ECA20DA97826}" presName="container" presStyleCnt="0">
        <dgm:presLayoutVars>
          <dgm:dir/>
          <dgm:resizeHandles val="exact"/>
        </dgm:presLayoutVars>
      </dgm:prSet>
      <dgm:spPr/>
    </dgm:pt>
    <dgm:pt modelId="{72BD9C33-55E3-4237-A0A7-4D171EEB21F8}" type="pres">
      <dgm:prSet presAssocID="{238A234A-0686-4489-BCFC-B799E0867B5B}" presName="compNode" presStyleCnt="0"/>
      <dgm:spPr/>
    </dgm:pt>
    <dgm:pt modelId="{1B69F710-70A1-4284-8DD9-D8E6E0DBD9D1}" type="pres">
      <dgm:prSet presAssocID="{238A234A-0686-4489-BCFC-B799E0867B5B}" presName="iconBgRect" presStyleLbl="bgShp" presStyleIdx="0" presStyleCnt="4"/>
      <dgm:spPr/>
    </dgm:pt>
    <dgm:pt modelId="{EC726990-92B1-4988-8A18-9538252FA605}" type="pres">
      <dgm:prSet presAssocID="{238A234A-0686-4489-BCFC-B799E0867B5B}"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Upward trend"/>
        </a:ext>
      </dgm:extLst>
    </dgm:pt>
    <dgm:pt modelId="{1A0E4452-45C0-444B-962B-271F6B0A399B}" type="pres">
      <dgm:prSet presAssocID="{238A234A-0686-4489-BCFC-B799E0867B5B}" presName="spaceRect" presStyleCnt="0"/>
      <dgm:spPr/>
    </dgm:pt>
    <dgm:pt modelId="{1E311556-8F5C-4D8F-9BB0-E271DB865A91}" type="pres">
      <dgm:prSet presAssocID="{238A234A-0686-4489-BCFC-B799E0867B5B}" presName="textRect" presStyleLbl="revTx" presStyleIdx="0" presStyleCnt="4">
        <dgm:presLayoutVars>
          <dgm:chMax val="1"/>
          <dgm:chPref val="1"/>
        </dgm:presLayoutVars>
      </dgm:prSet>
      <dgm:spPr/>
    </dgm:pt>
    <dgm:pt modelId="{5E575B6E-081E-4CB6-8038-A8ACDE01CDA1}" type="pres">
      <dgm:prSet presAssocID="{45539AB1-0D75-4061-8902-9F1D76B64BE1}" presName="sibTrans" presStyleLbl="sibTrans2D1" presStyleIdx="0" presStyleCnt="0"/>
      <dgm:spPr/>
    </dgm:pt>
    <dgm:pt modelId="{4510B984-E432-4E2B-9A8C-3D239083BB1E}" type="pres">
      <dgm:prSet presAssocID="{7F30791F-95A9-41D6-AE25-11C6390D347E}" presName="compNode" presStyleCnt="0"/>
      <dgm:spPr/>
    </dgm:pt>
    <dgm:pt modelId="{07C63B44-E85B-45BB-A4B9-99A9931A24B9}" type="pres">
      <dgm:prSet presAssocID="{7F30791F-95A9-41D6-AE25-11C6390D347E}" presName="iconBgRect" presStyleLbl="bgShp" presStyleIdx="1" presStyleCnt="4"/>
      <dgm:spPr/>
    </dgm:pt>
    <dgm:pt modelId="{40C7C8F8-2FD3-4A99-AF53-DF790DFB42E2}" type="pres">
      <dgm:prSet presAssocID="{7F30791F-95A9-41D6-AE25-11C6390D347E}"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No sign"/>
        </a:ext>
      </dgm:extLst>
    </dgm:pt>
    <dgm:pt modelId="{D44B3158-7826-4285-AA26-4F6280D2852F}" type="pres">
      <dgm:prSet presAssocID="{7F30791F-95A9-41D6-AE25-11C6390D347E}" presName="spaceRect" presStyleCnt="0"/>
      <dgm:spPr/>
    </dgm:pt>
    <dgm:pt modelId="{9201F664-1899-447F-BBF1-9D2D3F5B13D8}" type="pres">
      <dgm:prSet presAssocID="{7F30791F-95A9-41D6-AE25-11C6390D347E}" presName="textRect" presStyleLbl="revTx" presStyleIdx="1" presStyleCnt="4">
        <dgm:presLayoutVars>
          <dgm:chMax val="1"/>
          <dgm:chPref val="1"/>
        </dgm:presLayoutVars>
      </dgm:prSet>
      <dgm:spPr/>
    </dgm:pt>
    <dgm:pt modelId="{40E6E198-1A99-42A6-A7ED-5A16F8BFB12E}" type="pres">
      <dgm:prSet presAssocID="{0304DC8C-B136-495B-A89A-1489A5510EF2}" presName="sibTrans" presStyleLbl="sibTrans2D1" presStyleIdx="0" presStyleCnt="0"/>
      <dgm:spPr/>
    </dgm:pt>
    <dgm:pt modelId="{E67D21EF-DB42-44D7-97F2-C91DEE2FFA99}" type="pres">
      <dgm:prSet presAssocID="{B6DA69BE-685C-4F3F-89F7-BAE7963E264E}" presName="compNode" presStyleCnt="0"/>
      <dgm:spPr/>
    </dgm:pt>
    <dgm:pt modelId="{A4950DE3-276A-479C-B3FE-1A6239CA88EE}" type="pres">
      <dgm:prSet presAssocID="{B6DA69BE-685C-4F3F-89F7-BAE7963E264E}" presName="iconBgRect" presStyleLbl="bgShp" presStyleIdx="2" presStyleCnt="4"/>
      <dgm:spPr/>
    </dgm:pt>
    <dgm:pt modelId="{AA73B646-E4A4-4896-BD1C-79FC47B9726A}" type="pres">
      <dgm:prSet presAssocID="{B6DA69BE-685C-4F3F-89F7-BAE7963E264E}"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Money"/>
        </a:ext>
      </dgm:extLst>
    </dgm:pt>
    <dgm:pt modelId="{213305BC-6B8F-425F-8715-2F9DDB2CEC03}" type="pres">
      <dgm:prSet presAssocID="{B6DA69BE-685C-4F3F-89F7-BAE7963E264E}" presName="spaceRect" presStyleCnt="0"/>
      <dgm:spPr/>
    </dgm:pt>
    <dgm:pt modelId="{6CD070BC-A5DF-4B91-B35E-E6EB0FC12008}" type="pres">
      <dgm:prSet presAssocID="{B6DA69BE-685C-4F3F-89F7-BAE7963E264E}" presName="textRect" presStyleLbl="revTx" presStyleIdx="2" presStyleCnt="4">
        <dgm:presLayoutVars>
          <dgm:chMax val="1"/>
          <dgm:chPref val="1"/>
        </dgm:presLayoutVars>
      </dgm:prSet>
      <dgm:spPr/>
    </dgm:pt>
    <dgm:pt modelId="{7263B7DF-CC16-4F92-BB20-1363C8D7D0E6}" type="pres">
      <dgm:prSet presAssocID="{CC009623-82ED-4D4E-A535-6FEFB970569A}" presName="sibTrans" presStyleLbl="sibTrans2D1" presStyleIdx="0" presStyleCnt="0"/>
      <dgm:spPr/>
    </dgm:pt>
    <dgm:pt modelId="{3E5C2F47-04A6-4D2D-ABF1-15C815531CF2}" type="pres">
      <dgm:prSet presAssocID="{1213A698-DBD4-4249-B9DA-8B686487176F}" presName="compNode" presStyleCnt="0"/>
      <dgm:spPr/>
    </dgm:pt>
    <dgm:pt modelId="{FDEA3E19-CEF0-445C-A633-C1052B903472}" type="pres">
      <dgm:prSet presAssocID="{1213A698-DBD4-4249-B9DA-8B686487176F}" presName="iconBgRect" presStyleLbl="bgShp" presStyleIdx="3" presStyleCnt="4"/>
      <dgm:spPr/>
    </dgm:pt>
    <dgm:pt modelId="{BE900805-6BF2-47D3-814C-91D28F5D6652}" type="pres">
      <dgm:prSet presAssocID="{1213A698-DBD4-4249-B9DA-8B686487176F}"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Megaphone"/>
        </a:ext>
      </dgm:extLst>
    </dgm:pt>
    <dgm:pt modelId="{F6BF76EA-D158-4BD8-9ECB-B6B8560644F8}" type="pres">
      <dgm:prSet presAssocID="{1213A698-DBD4-4249-B9DA-8B686487176F}" presName="spaceRect" presStyleCnt="0"/>
      <dgm:spPr/>
    </dgm:pt>
    <dgm:pt modelId="{0CEB5BE2-E0EF-4DB1-8562-1EE838896DB2}" type="pres">
      <dgm:prSet presAssocID="{1213A698-DBD4-4249-B9DA-8B686487176F}" presName="textRect" presStyleLbl="revTx" presStyleIdx="3" presStyleCnt="4">
        <dgm:presLayoutVars>
          <dgm:chMax val="1"/>
          <dgm:chPref val="1"/>
        </dgm:presLayoutVars>
      </dgm:prSet>
      <dgm:spPr/>
    </dgm:pt>
  </dgm:ptLst>
  <dgm:cxnLst>
    <dgm:cxn modelId="{70AF7F04-FCF9-422E-B229-C2AB2CB98318}" srcId="{B49DF83B-9018-4E87-88F4-ECA20DA97826}" destId="{7F30791F-95A9-41D6-AE25-11C6390D347E}" srcOrd="1" destOrd="0" parTransId="{41A56E49-8495-4A06-80DD-C7897035ECB6}" sibTransId="{0304DC8C-B136-495B-A89A-1489A5510EF2}"/>
    <dgm:cxn modelId="{0B514F30-0AFE-46C9-ACE7-2B62DE7D52A8}" srcId="{B49DF83B-9018-4E87-88F4-ECA20DA97826}" destId="{1213A698-DBD4-4249-B9DA-8B686487176F}" srcOrd="3" destOrd="0" parTransId="{BA4EC8CD-A731-4F85-931E-2BC0D6BB713B}" sibTransId="{FA2868B9-1020-4121-A0EA-ACD89E7641F8}"/>
    <dgm:cxn modelId="{FC8DA25D-5135-4BE1-8D8C-F42FC993ABA8}" type="presOf" srcId="{B6DA69BE-685C-4F3F-89F7-BAE7963E264E}" destId="{6CD070BC-A5DF-4B91-B35E-E6EB0FC12008}" srcOrd="0" destOrd="0" presId="urn:microsoft.com/office/officeart/2018/2/layout/IconCircleList"/>
    <dgm:cxn modelId="{07BB005E-0793-41A0-B936-BD742C1F4210}" type="presOf" srcId="{B49DF83B-9018-4E87-88F4-ECA20DA97826}" destId="{D6389692-7393-4238-8DB3-46924E7970F5}" srcOrd="0" destOrd="0" presId="urn:microsoft.com/office/officeart/2018/2/layout/IconCircleList"/>
    <dgm:cxn modelId="{02F6F44C-EE30-408E-B291-8B0F192EAD79}" type="presOf" srcId="{238A234A-0686-4489-BCFC-B799E0867B5B}" destId="{1E311556-8F5C-4D8F-9BB0-E271DB865A91}" srcOrd="0" destOrd="0" presId="urn:microsoft.com/office/officeart/2018/2/layout/IconCircleList"/>
    <dgm:cxn modelId="{777CAA6D-F26F-4179-AFB8-9A6E76A9C3E0}" type="presOf" srcId="{45539AB1-0D75-4061-8902-9F1D76B64BE1}" destId="{5E575B6E-081E-4CB6-8038-A8ACDE01CDA1}" srcOrd="0" destOrd="0" presId="urn:microsoft.com/office/officeart/2018/2/layout/IconCircleList"/>
    <dgm:cxn modelId="{7F68AC6E-F9FD-4A46-B028-D41AD527E00B}" srcId="{B49DF83B-9018-4E87-88F4-ECA20DA97826}" destId="{B6DA69BE-685C-4F3F-89F7-BAE7963E264E}" srcOrd="2" destOrd="0" parTransId="{71901EEC-3031-4D76-84E5-4AC620A519F9}" sibTransId="{CC009623-82ED-4D4E-A535-6FEFB970569A}"/>
    <dgm:cxn modelId="{86E4E099-BEB4-4192-9C02-B041CEE1D0A1}" type="presOf" srcId="{7F30791F-95A9-41D6-AE25-11C6390D347E}" destId="{9201F664-1899-447F-BBF1-9D2D3F5B13D8}" srcOrd="0" destOrd="0" presId="urn:microsoft.com/office/officeart/2018/2/layout/IconCircleList"/>
    <dgm:cxn modelId="{975577BD-B659-48C9-AEE1-52A256CD6BB4}" type="presOf" srcId="{0304DC8C-B136-495B-A89A-1489A5510EF2}" destId="{40E6E198-1A99-42A6-A7ED-5A16F8BFB12E}" srcOrd="0" destOrd="0" presId="urn:microsoft.com/office/officeart/2018/2/layout/IconCircleList"/>
    <dgm:cxn modelId="{AACA76D8-C3CC-465F-B0FE-6DAC1694094B}" type="presOf" srcId="{CC009623-82ED-4D4E-A535-6FEFB970569A}" destId="{7263B7DF-CC16-4F92-BB20-1363C8D7D0E6}" srcOrd="0" destOrd="0" presId="urn:microsoft.com/office/officeart/2018/2/layout/IconCircleList"/>
    <dgm:cxn modelId="{19633AF2-D61B-4954-98D5-6F504E640037}" srcId="{B49DF83B-9018-4E87-88F4-ECA20DA97826}" destId="{238A234A-0686-4489-BCFC-B799E0867B5B}" srcOrd="0" destOrd="0" parTransId="{43A8AD03-AB56-4EE8-B3C8-5790B2EA30A4}" sibTransId="{45539AB1-0D75-4061-8902-9F1D76B64BE1}"/>
    <dgm:cxn modelId="{6138A0F4-9C49-49BC-ADC3-39FD511CE580}" type="presOf" srcId="{1213A698-DBD4-4249-B9DA-8B686487176F}" destId="{0CEB5BE2-E0EF-4DB1-8562-1EE838896DB2}" srcOrd="0" destOrd="0" presId="urn:microsoft.com/office/officeart/2018/2/layout/IconCircleList"/>
    <dgm:cxn modelId="{9B0584BC-EE4D-45FD-8347-52D071BCBFFE}" type="presParOf" srcId="{D6389692-7393-4238-8DB3-46924E7970F5}" destId="{854F8E35-4AD5-4CE0-A623-8D0D91EFE60B}" srcOrd="0" destOrd="0" presId="urn:microsoft.com/office/officeart/2018/2/layout/IconCircleList"/>
    <dgm:cxn modelId="{1C5BA23C-31BF-4405-A54F-8C94DF6A2657}" type="presParOf" srcId="{854F8E35-4AD5-4CE0-A623-8D0D91EFE60B}" destId="{72BD9C33-55E3-4237-A0A7-4D171EEB21F8}" srcOrd="0" destOrd="0" presId="urn:microsoft.com/office/officeart/2018/2/layout/IconCircleList"/>
    <dgm:cxn modelId="{D32ED315-2883-4A41-9EA0-73E43B7D89D1}" type="presParOf" srcId="{72BD9C33-55E3-4237-A0A7-4D171EEB21F8}" destId="{1B69F710-70A1-4284-8DD9-D8E6E0DBD9D1}" srcOrd="0" destOrd="0" presId="urn:microsoft.com/office/officeart/2018/2/layout/IconCircleList"/>
    <dgm:cxn modelId="{A98AF000-F310-416F-8FE2-288EF4E08A57}" type="presParOf" srcId="{72BD9C33-55E3-4237-A0A7-4D171EEB21F8}" destId="{EC726990-92B1-4988-8A18-9538252FA605}" srcOrd="1" destOrd="0" presId="urn:microsoft.com/office/officeart/2018/2/layout/IconCircleList"/>
    <dgm:cxn modelId="{7E9FC7D7-40DC-4871-8DA3-65D152124588}" type="presParOf" srcId="{72BD9C33-55E3-4237-A0A7-4D171EEB21F8}" destId="{1A0E4452-45C0-444B-962B-271F6B0A399B}" srcOrd="2" destOrd="0" presId="urn:microsoft.com/office/officeart/2018/2/layout/IconCircleList"/>
    <dgm:cxn modelId="{86877859-62E4-4906-AF4C-936C7E0E1893}" type="presParOf" srcId="{72BD9C33-55E3-4237-A0A7-4D171EEB21F8}" destId="{1E311556-8F5C-4D8F-9BB0-E271DB865A91}" srcOrd="3" destOrd="0" presId="urn:microsoft.com/office/officeart/2018/2/layout/IconCircleList"/>
    <dgm:cxn modelId="{EEF80170-654E-4DBF-99A1-802CEA5F444B}" type="presParOf" srcId="{854F8E35-4AD5-4CE0-A623-8D0D91EFE60B}" destId="{5E575B6E-081E-4CB6-8038-A8ACDE01CDA1}" srcOrd="1" destOrd="0" presId="urn:microsoft.com/office/officeart/2018/2/layout/IconCircleList"/>
    <dgm:cxn modelId="{309AB50F-B309-4B78-AAFA-21FA74443314}" type="presParOf" srcId="{854F8E35-4AD5-4CE0-A623-8D0D91EFE60B}" destId="{4510B984-E432-4E2B-9A8C-3D239083BB1E}" srcOrd="2" destOrd="0" presId="urn:microsoft.com/office/officeart/2018/2/layout/IconCircleList"/>
    <dgm:cxn modelId="{84235DC3-162C-4E5D-8752-B436CF9AB4E4}" type="presParOf" srcId="{4510B984-E432-4E2B-9A8C-3D239083BB1E}" destId="{07C63B44-E85B-45BB-A4B9-99A9931A24B9}" srcOrd="0" destOrd="0" presId="urn:microsoft.com/office/officeart/2018/2/layout/IconCircleList"/>
    <dgm:cxn modelId="{33FB8B7E-EE25-432D-B969-8491CF5B9020}" type="presParOf" srcId="{4510B984-E432-4E2B-9A8C-3D239083BB1E}" destId="{40C7C8F8-2FD3-4A99-AF53-DF790DFB42E2}" srcOrd="1" destOrd="0" presId="urn:microsoft.com/office/officeart/2018/2/layout/IconCircleList"/>
    <dgm:cxn modelId="{5894596E-277B-4E4B-86C4-38B81F07BFF3}" type="presParOf" srcId="{4510B984-E432-4E2B-9A8C-3D239083BB1E}" destId="{D44B3158-7826-4285-AA26-4F6280D2852F}" srcOrd="2" destOrd="0" presId="urn:microsoft.com/office/officeart/2018/2/layout/IconCircleList"/>
    <dgm:cxn modelId="{8708F611-CF66-4438-BBAC-A891653230B0}" type="presParOf" srcId="{4510B984-E432-4E2B-9A8C-3D239083BB1E}" destId="{9201F664-1899-447F-BBF1-9D2D3F5B13D8}" srcOrd="3" destOrd="0" presId="urn:microsoft.com/office/officeart/2018/2/layout/IconCircleList"/>
    <dgm:cxn modelId="{0525515D-619B-4493-9F94-5CE0AFBA3566}" type="presParOf" srcId="{854F8E35-4AD5-4CE0-A623-8D0D91EFE60B}" destId="{40E6E198-1A99-42A6-A7ED-5A16F8BFB12E}" srcOrd="3" destOrd="0" presId="urn:microsoft.com/office/officeart/2018/2/layout/IconCircleList"/>
    <dgm:cxn modelId="{B620B5FA-DAC3-46BF-9AE1-DAF8EB98BCAC}" type="presParOf" srcId="{854F8E35-4AD5-4CE0-A623-8D0D91EFE60B}" destId="{E67D21EF-DB42-44D7-97F2-C91DEE2FFA99}" srcOrd="4" destOrd="0" presId="urn:microsoft.com/office/officeart/2018/2/layout/IconCircleList"/>
    <dgm:cxn modelId="{65334F58-E901-4D3F-9E78-7C2364FEF1A1}" type="presParOf" srcId="{E67D21EF-DB42-44D7-97F2-C91DEE2FFA99}" destId="{A4950DE3-276A-479C-B3FE-1A6239CA88EE}" srcOrd="0" destOrd="0" presId="urn:microsoft.com/office/officeart/2018/2/layout/IconCircleList"/>
    <dgm:cxn modelId="{A50A698B-936B-41CF-B39E-78FA357A3514}" type="presParOf" srcId="{E67D21EF-DB42-44D7-97F2-C91DEE2FFA99}" destId="{AA73B646-E4A4-4896-BD1C-79FC47B9726A}" srcOrd="1" destOrd="0" presId="urn:microsoft.com/office/officeart/2018/2/layout/IconCircleList"/>
    <dgm:cxn modelId="{D43D864F-39FA-4E6F-B800-869F27BDD3EA}" type="presParOf" srcId="{E67D21EF-DB42-44D7-97F2-C91DEE2FFA99}" destId="{213305BC-6B8F-425F-8715-2F9DDB2CEC03}" srcOrd="2" destOrd="0" presId="urn:microsoft.com/office/officeart/2018/2/layout/IconCircleList"/>
    <dgm:cxn modelId="{8402A2B8-8370-4DA2-A824-F2B18B7D3111}" type="presParOf" srcId="{E67D21EF-DB42-44D7-97F2-C91DEE2FFA99}" destId="{6CD070BC-A5DF-4B91-B35E-E6EB0FC12008}" srcOrd="3" destOrd="0" presId="urn:microsoft.com/office/officeart/2018/2/layout/IconCircleList"/>
    <dgm:cxn modelId="{81376CDC-07BB-4946-B421-EF2CB47D0CC5}" type="presParOf" srcId="{854F8E35-4AD5-4CE0-A623-8D0D91EFE60B}" destId="{7263B7DF-CC16-4F92-BB20-1363C8D7D0E6}" srcOrd="5" destOrd="0" presId="urn:microsoft.com/office/officeart/2018/2/layout/IconCircleList"/>
    <dgm:cxn modelId="{1848C531-9F21-452C-A350-7C1E5A78271C}" type="presParOf" srcId="{854F8E35-4AD5-4CE0-A623-8D0D91EFE60B}" destId="{3E5C2F47-04A6-4D2D-ABF1-15C815531CF2}" srcOrd="6" destOrd="0" presId="urn:microsoft.com/office/officeart/2018/2/layout/IconCircleList"/>
    <dgm:cxn modelId="{7C98B742-4828-4BBA-98BB-10A5093A4890}" type="presParOf" srcId="{3E5C2F47-04A6-4D2D-ABF1-15C815531CF2}" destId="{FDEA3E19-CEF0-445C-A633-C1052B903472}" srcOrd="0" destOrd="0" presId="urn:microsoft.com/office/officeart/2018/2/layout/IconCircleList"/>
    <dgm:cxn modelId="{BD4E819B-D1B9-4720-9FE4-B9BC1727A09C}" type="presParOf" srcId="{3E5C2F47-04A6-4D2D-ABF1-15C815531CF2}" destId="{BE900805-6BF2-47D3-814C-91D28F5D6652}" srcOrd="1" destOrd="0" presId="urn:microsoft.com/office/officeart/2018/2/layout/IconCircleList"/>
    <dgm:cxn modelId="{D0FEF16F-88A3-46CE-8DAF-D96DC4D3ED32}" type="presParOf" srcId="{3E5C2F47-04A6-4D2D-ABF1-15C815531CF2}" destId="{F6BF76EA-D158-4BD8-9ECB-B6B8560644F8}" srcOrd="2" destOrd="0" presId="urn:microsoft.com/office/officeart/2018/2/layout/IconCircleList"/>
    <dgm:cxn modelId="{DE56E7EE-5F57-4B12-B112-D656697F24F5}" type="presParOf" srcId="{3E5C2F47-04A6-4D2D-ABF1-15C815531CF2}" destId="{0CEB5BE2-E0EF-4DB1-8562-1EE838896DB2}" srcOrd="3" destOrd="0" presId="urn:microsoft.com/office/officeart/2018/2/layout/IconCircle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657541D-4766-459B-B08F-1F2579E6AAA3}" type="doc">
      <dgm:prSet loTypeId="urn:microsoft.com/office/officeart/2018/5/layout/IconCircle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675990E4-B0A9-4439-AA16-66DF5FDA9C81}">
      <dgm:prSet/>
      <dgm:spPr/>
      <dgm:t>
        <a:bodyPr/>
        <a:lstStyle/>
        <a:p>
          <a:pPr>
            <a:lnSpc>
              <a:spcPct val="100000"/>
            </a:lnSpc>
            <a:defRPr cap="all"/>
          </a:pPr>
          <a:r>
            <a:rPr lang="en-US"/>
            <a:t>Dividend paying equities/ </a:t>
          </a:r>
          <a:r>
            <a:rPr lang="en-US" err="1"/>
            <a:t>Preferreds</a:t>
          </a:r>
          <a:endParaRPr lang="en-US"/>
        </a:p>
      </dgm:t>
    </dgm:pt>
    <dgm:pt modelId="{B7A44F35-8F6B-4BDF-9CC1-E290619DF3CD}" type="parTrans" cxnId="{2D15FF94-6A61-4250-9782-186A4AB6D9EC}">
      <dgm:prSet/>
      <dgm:spPr/>
      <dgm:t>
        <a:bodyPr/>
        <a:lstStyle/>
        <a:p>
          <a:endParaRPr lang="en-US"/>
        </a:p>
      </dgm:t>
    </dgm:pt>
    <dgm:pt modelId="{E4B96464-1067-4E8F-AA88-1ECEBC20A5C7}" type="sibTrans" cxnId="{2D15FF94-6A61-4250-9782-186A4AB6D9EC}">
      <dgm:prSet/>
      <dgm:spPr/>
      <dgm:t>
        <a:bodyPr/>
        <a:lstStyle/>
        <a:p>
          <a:endParaRPr lang="en-US"/>
        </a:p>
      </dgm:t>
    </dgm:pt>
    <dgm:pt modelId="{56DA99AF-B825-4C1C-A7C3-F7CF2C3EE033}">
      <dgm:prSet/>
      <dgm:spPr/>
      <dgm:t>
        <a:bodyPr/>
        <a:lstStyle/>
        <a:p>
          <a:pPr>
            <a:lnSpc>
              <a:spcPct val="100000"/>
            </a:lnSpc>
            <a:defRPr cap="all"/>
          </a:pPr>
          <a:r>
            <a:rPr lang="en-US"/>
            <a:t>Green Bonds &amp; Corporates</a:t>
          </a:r>
        </a:p>
      </dgm:t>
    </dgm:pt>
    <dgm:pt modelId="{6F329FE9-0DDC-4A62-8247-32460CB93C30}" type="parTrans" cxnId="{558D49A1-BD56-44A2-B56E-4F41633F75EE}">
      <dgm:prSet/>
      <dgm:spPr/>
      <dgm:t>
        <a:bodyPr/>
        <a:lstStyle/>
        <a:p>
          <a:endParaRPr lang="en-US"/>
        </a:p>
      </dgm:t>
    </dgm:pt>
    <dgm:pt modelId="{9AD8EA1A-CEB5-4CCD-9865-BD8EDB653D9C}" type="sibTrans" cxnId="{558D49A1-BD56-44A2-B56E-4F41633F75EE}">
      <dgm:prSet/>
      <dgm:spPr/>
      <dgm:t>
        <a:bodyPr/>
        <a:lstStyle/>
        <a:p>
          <a:endParaRPr lang="en-US"/>
        </a:p>
      </dgm:t>
    </dgm:pt>
    <dgm:pt modelId="{F88AFC9F-9D15-48F7-9E16-29EC0EA6FDC6}">
      <dgm:prSet/>
      <dgm:spPr/>
      <dgm:t>
        <a:bodyPr/>
        <a:lstStyle/>
        <a:p>
          <a:pPr>
            <a:lnSpc>
              <a:spcPct val="100000"/>
            </a:lnSpc>
            <a:defRPr cap="all"/>
          </a:pPr>
          <a:r>
            <a:rPr lang="en-US"/>
            <a:t>Munis</a:t>
          </a:r>
        </a:p>
      </dgm:t>
    </dgm:pt>
    <dgm:pt modelId="{BA5C2B39-2DE3-4C63-ADFD-F9B488E7148D}" type="parTrans" cxnId="{05B2D795-B51B-4372-8749-86C1753E3BDD}">
      <dgm:prSet/>
      <dgm:spPr/>
      <dgm:t>
        <a:bodyPr/>
        <a:lstStyle/>
        <a:p>
          <a:endParaRPr lang="en-US"/>
        </a:p>
      </dgm:t>
    </dgm:pt>
    <dgm:pt modelId="{4BC4AC2C-4573-4091-8315-FEE2D91F5804}" type="sibTrans" cxnId="{05B2D795-B51B-4372-8749-86C1753E3BDD}">
      <dgm:prSet/>
      <dgm:spPr/>
      <dgm:t>
        <a:bodyPr/>
        <a:lstStyle/>
        <a:p>
          <a:endParaRPr lang="en-US"/>
        </a:p>
      </dgm:t>
    </dgm:pt>
    <dgm:pt modelId="{B4D5942F-06E8-47FD-BE63-24D66325D4B1}">
      <dgm:prSet/>
      <dgm:spPr/>
      <dgm:t>
        <a:bodyPr/>
        <a:lstStyle/>
        <a:p>
          <a:pPr>
            <a:lnSpc>
              <a:spcPct val="100000"/>
            </a:lnSpc>
            <a:defRPr cap="all"/>
          </a:pPr>
          <a:r>
            <a:rPr lang="en-US"/>
            <a:t>Notes</a:t>
          </a:r>
        </a:p>
      </dgm:t>
    </dgm:pt>
    <dgm:pt modelId="{04448C29-EC62-4D4F-B3D0-F2D9216D84E7}" type="parTrans" cxnId="{1802CC74-9B76-4A4F-9B0F-381C5773F7F3}">
      <dgm:prSet/>
      <dgm:spPr/>
      <dgm:t>
        <a:bodyPr/>
        <a:lstStyle/>
        <a:p>
          <a:endParaRPr lang="en-US"/>
        </a:p>
      </dgm:t>
    </dgm:pt>
    <dgm:pt modelId="{90D99940-B50D-4380-90D2-9386076F42C2}" type="sibTrans" cxnId="{1802CC74-9B76-4A4F-9B0F-381C5773F7F3}">
      <dgm:prSet/>
      <dgm:spPr/>
      <dgm:t>
        <a:bodyPr/>
        <a:lstStyle/>
        <a:p>
          <a:endParaRPr lang="en-US"/>
        </a:p>
      </dgm:t>
    </dgm:pt>
    <dgm:pt modelId="{2627A981-DA01-446A-84B7-CD34D4B6BA24}">
      <dgm:prSet/>
      <dgm:spPr/>
      <dgm:t>
        <a:bodyPr/>
        <a:lstStyle/>
        <a:p>
          <a:pPr>
            <a:lnSpc>
              <a:spcPct val="100000"/>
            </a:lnSpc>
            <a:defRPr cap="all"/>
          </a:pPr>
          <a:r>
            <a:rPr lang="en-US" dirty="0"/>
            <a:t>A word on treasuries</a:t>
          </a:r>
        </a:p>
      </dgm:t>
    </dgm:pt>
    <dgm:pt modelId="{C5089CC8-6E0F-4487-B21F-02E2538A96EA}" type="parTrans" cxnId="{97B47B2B-0375-4532-AEF8-A5EDF0B4B094}">
      <dgm:prSet/>
      <dgm:spPr/>
      <dgm:t>
        <a:bodyPr/>
        <a:lstStyle/>
        <a:p>
          <a:endParaRPr lang="en-US"/>
        </a:p>
      </dgm:t>
    </dgm:pt>
    <dgm:pt modelId="{8C035CA1-18EF-4D04-A3CD-9D9A0777A6FA}" type="sibTrans" cxnId="{97B47B2B-0375-4532-AEF8-A5EDF0B4B094}">
      <dgm:prSet/>
      <dgm:spPr/>
      <dgm:t>
        <a:bodyPr/>
        <a:lstStyle/>
        <a:p>
          <a:endParaRPr lang="en-US"/>
        </a:p>
      </dgm:t>
    </dgm:pt>
    <dgm:pt modelId="{3E41D0AB-78CA-4676-9192-B229AED2DE59}">
      <dgm:prSet/>
      <dgm:spPr/>
      <dgm:t>
        <a:bodyPr/>
        <a:lstStyle/>
        <a:p>
          <a:pPr>
            <a:lnSpc>
              <a:spcPct val="100000"/>
            </a:lnSpc>
            <a:defRPr cap="all"/>
          </a:pPr>
          <a:r>
            <a:rPr lang="en-US" dirty="0"/>
            <a:t>Mutual Funds and ETFs</a:t>
          </a:r>
        </a:p>
      </dgm:t>
    </dgm:pt>
    <dgm:pt modelId="{0FD1532E-3F25-4AE7-86FE-23395A35C19F}" type="parTrans" cxnId="{5698FEFE-3F02-4EC3-B7DD-DB1CA232E085}">
      <dgm:prSet/>
      <dgm:spPr/>
      <dgm:t>
        <a:bodyPr/>
        <a:lstStyle/>
        <a:p>
          <a:endParaRPr lang="en-US"/>
        </a:p>
      </dgm:t>
    </dgm:pt>
    <dgm:pt modelId="{36B886B8-DA00-4439-8ED3-2A01D7285833}" type="sibTrans" cxnId="{5698FEFE-3F02-4EC3-B7DD-DB1CA232E085}">
      <dgm:prSet/>
      <dgm:spPr/>
      <dgm:t>
        <a:bodyPr/>
        <a:lstStyle/>
        <a:p>
          <a:endParaRPr lang="en-US"/>
        </a:p>
      </dgm:t>
    </dgm:pt>
    <dgm:pt modelId="{5D3B30E8-8EB8-423B-BC91-8D04E9C0103A}">
      <dgm:prSet/>
      <dgm:spPr/>
      <dgm:t>
        <a:bodyPr/>
        <a:lstStyle/>
        <a:p>
          <a:pPr>
            <a:lnSpc>
              <a:spcPct val="100000"/>
            </a:lnSpc>
            <a:defRPr cap="all"/>
          </a:pPr>
          <a:r>
            <a:rPr lang="en-US" dirty="0"/>
            <a:t>SMAs</a:t>
          </a:r>
        </a:p>
      </dgm:t>
    </dgm:pt>
    <dgm:pt modelId="{0AE93D64-C7B2-4477-A882-383CAD9E37AE}" type="parTrans" cxnId="{9F800CB3-7A93-40D2-8378-BC968FD7DF0F}">
      <dgm:prSet/>
      <dgm:spPr/>
      <dgm:t>
        <a:bodyPr/>
        <a:lstStyle/>
        <a:p>
          <a:endParaRPr lang="en-US"/>
        </a:p>
      </dgm:t>
    </dgm:pt>
    <dgm:pt modelId="{FF5B38A2-5290-483A-BB94-E1C4BF91F428}" type="sibTrans" cxnId="{9F800CB3-7A93-40D2-8378-BC968FD7DF0F}">
      <dgm:prSet/>
      <dgm:spPr/>
      <dgm:t>
        <a:bodyPr/>
        <a:lstStyle/>
        <a:p>
          <a:endParaRPr lang="en-US"/>
        </a:p>
      </dgm:t>
    </dgm:pt>
    <dgm:pt modelId="{FE7E31E2-D73A-4C94-8B46-463A5CC997F3}" type="pres">
      <dgm:prSet presAssocID="{9657541D-4766-459B-B08F-1F2579E6AAA3}" presName="root" presStyleCnt="0">
        <dgm:presLayoutVars>
          <dgm:dir/>
          <dgm:resizeHandles val="exact"/>
        </dgm:presLayoutVars>
      </dgm:prSet>
      <dgm:spPr/>
    </dgm:pt>
    <dgm:pt modelId="{517D9883-BA7B-45E2-BA38-1C5C41706B90}" type="pres">
      <dgm:prSet presAssocID="{675990E4-B0A9-4439-AA16-66DF5FDA9C81}" presName="compNode" presStyleCnt="0"/>
      <dgm:spPr/>
    </dgm:pt>
    <dgm:pt modelId="{B01F3D62-8E2B-4666-BF28-AE7CA759C002}" type="pres">
      <dgm:prSet presAssocID="{675990E4-B0A9-4439-AA16-66DF5FDA9C81}" presName="iconBgRect" presStyleLbl="bgShp" presStyleIdx="0" presStyleCnt="7" custScaleX="135637" custScaleY="128277"/>
      <dgm:spPr/>
    </dgm:pt>
    <dgm:pt modelId="{5EBD2A7F-8BFE-4769-9A33-A1CABA3B2E2B}" type="pres">
      <dgm:prSet presAssocID="{675990E4-B0A9-4439-AA16-66DF5FDA9C81}" presName="iconRect" presStyleLbl="node1" presStyleIdx="0" presStyleCnt="7" custScaleX="135637" custScaleY="128277"/>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oins"/>
        </a:ext>
      </dgm:extLst>
    </dgm:pt>
    <dgm:pt modelId="{EC808564-7EF5-4CB7-B42A-EF1509A587E6}" type="pres">
      <dgm:prSet presAssocID="{675990E4-B0A9-4439-AA16-66DF5FDA9C81}" presName="spaceRect" presStyleCnt="0"/>
      <dgm:spPr/>
    </dgm:pt>
    <dgm:pt modelId="{0F50B6E2-9899-4ABD-BB52-C84838B8FEFF}" type="pres">
      <dgm:prSet presAssocID="{675990E4-B0A9-4439-AA16-66DF5FDA9C81}" presName="textRect" presStyleLbl="revTx" presStyleIdx="0" presStyleCnt="7">
        <dgm:presLayoutVars>
          <dgm:chMax val="1"/>
          <dgm:chPref val="1"/>
        </dgm:presLayoutVars>
      </dgm:prSet>
      <dgm:spPr/>
    </dgm:pt>
    <dgm:pt modelId="{8ED70160-78EE-4738-98EF-3F9C7495B6F8}" type="pres">
      <dgm:prSet presAssocID="{E4B96464-1067-4E8F-AA88-1ECEBC20A5C7}" presName="sibTrans" presStyleCnt="0"/>
      <dgm:spPr/>
    </dgm:pt>
    <dgm:pt modelId="{0A1CB040-A79B-4243-85AE-05EAF85E62A9}" type="pres">
      <dgm:prSet presAssocID="{56DA99AF-B825-4C1C-A7C3-F7CF2C3EE033}" presName="compNode" presStyleCnt="0"/>
      <dgm:spPr/>
    </dgm:pt>
    <dgm:pt modelId="{99843094-1B86-4AE9-AEB3-AB7C22FC47E1}" type="pres">
      <dgm:prSet presAssocID="{56DA99AF-B825-4C1C-A7C3-F7CF2C3EE033}" presName="iconBgRect" presStyleLbl="bgShp" presStyleIdx="1" presStyleCnt="7" custScaleX="135637" custScaleY="128277"/>
      <dgm:spPr/>
    </dgm:pt>
    <dgm:pt modelId="{2F4092A5-8000-4AF6-BB5B-8F10A6B6B7CD}" type="pres">
      <dgm:prSet presAssocID="{56DA99AF-B825-4C1C-A7C3-F7CF2C3EE033}" presName="iconRect" presStyleLbl="node1" presStyleIdx="1" presStyleCnt="7" custScaleX="135637" custScaleY="128277"/>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uilding"/>
        </a:ext>
      </dgm:extLst>
    </dgm:pt>
    <dgm:pt modelId="{DE7E38C9-1690-4BCD-B322-D4E81D1E605D}" type="pres">
      <dgm:prSet presAssocID="{56DA99AF-B825-4C1C-A7C3-F7CF2C3EE033}" presName="spaceRect" presStyleCnt="0"/>
      <dgm:spPr/>
    </dgm:pt>
    <dgm:pt modelId="{A69DFD0C-5391-41D1-9EE4-BD55FD241FD0}" type="pres">
      <dgm:prSet presAssocID="{56DA99AF-B825-4C1C-A7C3-F7CF2C3EE033}" presName="textRect" presStyleLbl="revTx" presStyleIdx="1" presStyleCnt="7">
        <dgm:presLayoutVars>
          <dgm:chMax val="1"/>
          <dgm:chPref val="1"/>
        </dgm:presLayoutVars>
      </dgm:prSet>
      <dgm:spPr/>
    </dgm:pt>
    <dgm:pt modelId="{22D72364-B777-4ED4-8FB7-B1E0FC67E77C}" type="pres">
      <dgm:prSet presAssocID="{9AD8EA1A-CEB5-4CCD-9865-BD8EDB653D9C}" presName="sibTrans" presStyleCnt="0"/>
      <dgm:spPr/>
    </dgm:pt>
    <dgm:pt modelId="{3BCA7B5F-231B-4954-93C4-D6E47A8F2BD8}" type="pres">
      <dgm:prSet presAssocID="{F88AFC9F-9D15-48F7-9E16-29EC0EA6FDC6}" presName="compNode" presStyleCnt="0"/>
      <dgm:spPr/>
    </dgm:pt>
    <dgm:pt modelId="{8EA587A7-6C36-433A-9EE7-176C0E3FADC5}" type="pres">
      <dgm:prSet presAssocID="{F88AFC9F-9D15-48F7-9E16-29EC0EA6FDC6}" presName="iconBgRect" presStyleLbl="bgShp" presStyleIdx="2" presStyleCnt="7" custScaleX="135637" custScaleY="128277"/>
      <dgm:spPr/>
    </dgm:pt>
    <dgm:pt modelId="{5061A3EC-51D0-4433-B0E3-52171E0627E6}" type="pres">
      <dgm:prSet presAssocID="{F88AFC9F-9D15-48F7-9E16-29EC0EA6FDC6}" presName="iconRect" presStyleLbl="node1" presStyleIdx="2" presStyleCnt="7" custScaleX="135637" custScaleY="128277"/>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a:noFill/>
        </a:ln>
      </dgm:spPr>
      <dgm:extLst>
        <a:ext uri="{E40237B7-FDA0-4F09-8148-C483321AD2D9}">
          <dgm14:cNvPr xmlns:dgm14="http://schemas.microsoft.com/office/drawing/2010/diagram" id="0" name="" descr="Map with pin"/>
        </a:ext>
      </dgm:extLst>
    </dgm:pt>
    <dgm:pt modelId="{2C51F785-79DB-40EF-A651-965ED2056D56}" type="pres">
      <dgm:prSet presAssocID="{F88AFC9F-9D15-48F7-9E16-29EC0EA6FDC6}" presName="spaceRect" presStyleCnt="0"/>
      <dgm:spPr/>
    </dgm:pt>
    <dgm:pt modelId="{BF654311-5907-4AE5-B903-122B35CF850B}" type="pres">
      <dgm:prSet presAssocID="{F88AFC9F-9D15-48F7-9E16-29EC0EA6FDC6}" presName="textRect" presStyleLbl="revTx" presStyleIdx="2" presStyleCnt="7">
        <dgm:presLayoutVars>
          <dgm:chMax val="1"/>
          <dgm:chPref val="1"/>
        </dgm:presLayoutVars>
      </dgm:prSet>
      <dgm:spPr/>
    </dgm:pt>
    <dgm:pt modelId="{22CC9C5E-AB4E-4125-9038-65E83F87F21B}" type="pres">
      <dgm:prSet presAssocID="{4BC4AC2C-4573-4091-8315-FEE2D91F5804}" presName="sibTrans" presStyleCnt="0"/>
      <dgm:spPr/>
    </dgm:pt>
    <dgm:pt modelId="{3B280D11-B4C9-49EA-85BD-4A8509500E91}" type="pres">
      <dgm:prSet presAssocID="{B4D5942F-06E8-47FD-BE63-24D66325D4B1}" presName="compNode" presStyleCnt="0"/>
      <dgm:spPr/>
    </dgm:pt>
    <dgm:pt modelId="{2E040A10-14D8-48BF-993C-4D2B73381559}" type="pres">
      <dgm:prSet presAssocID="{B4D5942F-06E8-47FD-BE63-24D66325D4B1}" presName="iconBgRect" presStyleLbl="bgShp" presStyleIdx="3" presStyleCnt="7" custScaleX="135637" custScaleY="128277"/>
      <dgm:spPr/>
    </dgm:pt>
    <dgm:pt modelId="{3CE88D38-FC49-4292-94F6-E6980418C1B9}" type="pres">
      <dgm:prSet presAssocID="{B4D5942F-06E8-47FD-BE63-24D66325D4B1}" presName="iconRect" presStyleLbl="node1" presStyleIdx="3" presStyleCnt="7" custScaleX="135637" custScaleY="128277"/>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Document"/>
        </a:ext>
      </dgm:extLst>
    </dgm:pt>
    <dgm:pt modelId="{52E7F7B5-572B-42D9-82D9-E0A9F835FCAA}" type="pres">
      <dgm:prSet presAssocID="{B4D5942F-06E8-47FD-BE63-24D66325D4B1}" presName="spaceRect" presStyleCnt="0"/>
      <dgm:spPr/>
    </dgm:pt>
    <dgm:pt modelId="{E1932A6B-5BF7-48BF-98F8-FF209D3E27D0}" type="pres">
      <dgm:prSet presAssocID="{B4D5942F-06E8-47FD-BE63-24D66325D4B1}" presName="textRect" presStyleLbl="revTx" presStyleIdx="3" presStyleCnt="7">
        <dgm:presLayoutVars>
          <dgm:chMax val="1"/>
          <dgm:chPref val="1"/>
        </dgm:presLayoutVars>
      </dgm:prSet>
      <dgm:spPr/>
    </dgm:pt>
    <dgm:pt modelId="{2583FCF6-5306-4F74-8D2A-56A400C4159F}" type="pres">
      <dgm:prSet presAssocID="{90D99940-B50D-4380-90D2-9386076F42C2}" presName="sibTrans" presStyleCnt="0"/>
      <dgm:spPr/>
    </dgm:pt>
    <dgm:pt modelId="{DF6030ED-226C-4CF1-9684-CD6711DA634B}" type="pres">
      <dgm:prSet presAssocID="{2627A981-DA01-446A-84B7-CD34D4B6BA24}" presName="compNode" presStyleCnt="0"/>
      <dgm:spPr/>
    </dgm:pt>
    <dgm:pt modelId="{38825AEA-355C-4AD2-AFEA-BB8E0EF05C33}" type="pres">
      <dgm:prSet presAssocID="{2627A981-DA01-446A-84B7-CD34D4B6BA24}" presName="iconBgRect" presStyleLbl="bgShp" presStyleIdx="4" presStyleCnt="7" custScaleX="135637" custScaleY="128277"/>
      <dgm:spPr/>
    </dgm:pt>
    <dgm:pt modelId="{A2955C84-9EB9-43A7-98BE-7453695C1055}" type="pres">
      <dgm:prSet presAssocID="{2627A981-DA01-446A-84B7-CD34D4B6BA24}" presName="iconRect" presStyleLbl="node1" presStyleIdx="4" presStyleCnt="7" custScaleX="135637" custScaleY="128277"/>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a:ln>
          <a:noFill/>
        </a:ln>
      </dgm:spPr>
      <dgm:extLst>
        <a:ext uri="{E40237B7-FDA0-4F09-8148-C483321AD2D9}">
          <dgm14:cNvPr xmlns:dgm14="http://schemas.microsoft.com/office/drawing/2010/diagram" id="0" name="" descr="Court"/>
        </a:ext>
      </dgm:extLst>
    </dgm:pt>
    <dgm:pt modelId="{D98F8DA3-ECF5-4001-ADF5-262BA39EA654}" type="pres">
      <dgm:prSet presAssocID="{2627A981-DA01-446A-84B7-CD34D4B6BA24}" presName="spaceRect" presStyleCnt="0"/>
      <dgm:spPr/>
    </dgm:pt>
    <dgm:pt modelId="{5F8B209E-CAB0-49F8-91D7-102568F41DD0}" type="pres">
      <dgm:prSet presAssocID="{2627A981-DA01-446A-84B7-CD34D4B6BA24}" presName="textRect" presStyleLbl="revTx" presStyleIdx="4" presStyleCnt="7">
        <dgm:presLayoutVars>
          <dgm:chMax val="1"/>
          <dgm:chPref val="1"/>
        </dgm:presLayoutVars>
      </dgm:prSet>
      <dgm:spPr/>
    </dgm:pt>
    <dgm:pt modelId="{1FF04BB2-4795-4E7C-BCAA-6A9AF12CE4EC}" type="pres">
      <dgm:prSet presAssocID="{8C035CA1-18EF-4D04-A3CD-9D9A0777A6FA}" presName="sibTrans" presStyleCnt="0"/>
      <dgm:spPr/>
    </dgm:pt>
    <dgm:pt modelId="{F2ACF7C9-48D4-4B49-B318-42F28D26D4F2}" type="pres">
      <dgm:prSet presAssocID="{3E41D0AB-78CA-4676-9192-B229AED2DE59}" presName="compNode" presStyleCnt="0"/>
      <dgm:spPr/>
    </dgm:pt>
    <dgm:pt modelId="{367DF319-9AA8-477B-8BCC-1D3A89C17B1C}" type="pres">
      <dgm:prSet presAssocID="{3E41D0AB-78CA-4676-9192-B229AED2DE59}" presName="iconBgRect" presStyleLbl="bgShp" presStyleIdx="5" presStyleCnt="7" custScaleX="135637" custScaleY="128277"/>
      <dgm:spPr/>
    </dgm:pt>
    <dgm:pt modelId="{BB7A8CA1-27C7-4F17-9E9D-ADAB1C94DB02}" type="pres">
      <dgm:prSet presAssocID="{3E41D0AB-78CA-4676-9192-B229AED2DE59}" presName="iconRect" presStyleLbl="node1" presStyleIdx="5" presStyleCnt="7" custScaleX="135637" custScaleY="128277"/>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Upward trend"/>
        </a:ext>
      </dgm:extLst>
    </dgm:pt>
    <dgm:pt modelId="{46BA1B54-2F36-4817-AE89-F4ECF87C98C7}" type="pres">
      <dgm:prSet presAssocID="{3E41D0AB-78CA-4676-9192-B229AED2DE59}" presName="spaceRect" presStyleCnt="0"/>
      <dgm:spPr/>
    </dgm:pt>
    <dgm:pt modelId="{CE3A3ADA-1050-45CF-BB92-C4B039D71DEC}" type="pres">
      <dgm:prSet presAssocID="{3E41D0AB-78CA-4676-9192-B229AED2DE59}" presName="textRect" presStyleLbl="revTx" presStyleIdx="5" presStyleCnt="7">
        <dgm:presLayoutVars>
          <dgm:chMax val="1"/>
          <dgm:chPref val="1"/>
        </dgm:presLayoutVars>
      </dgm:prSet>
      <dgm:spPr/>
    </dgm:pt>
    <dgm:pt modelId="{4DC98D45-796F-45A6-9E2A-2A50EB74B397}" type="pres">
      <dgm:prSet presAssocID="{36B886B8-DA00-4439-8ED3-2A01D7285833}" presName="sibTrans" presStyleCnt="0"/>
      <dgm:spPr/>
    </dgm:pt>
    <dgm:pt modelId="{E23A5745-EB38-4328-BFF3-923BFB6C0D88}" type="pres">
      <dgm:prSet presAssocID="{5D3B30E8-8EB8-423B-BC91-8D04E9C0103A}" presName="compNode" presStyleCnt="0"/>
      <dgm:spPr/>
    </dgm:pt>
    <dgm:pt modelId="{86CF5B45-847D-4871-9801-811FADD550E2}" type="pres">
      <dgm:prSet presAssocID="{5D3B30E8-8EB8-423B-BC91-8D04E9C0103A}" presName="iconBgRect" presStyleLbl="bgShp" presStyleIdx="6" presStyleCnt="7" custScaleX="135637" custScaleY="128277"/>
      <dgm:spPr/>
    </dgm:pt>
    <dgm:pt modelId="{6369A2A7-BE03-491A-B303-F6A1C020F48A}" type="pres">
      <dgm:prSet presAssocID="{5D3B30E8-8EB8-423B-BC91-8D04E9C0103A}" presName="iconRect" presStyleLbl="node1" presStyleIdx="6" presStyleCnt="7" custScaleX="135637" custScaleY="128277"/>
      <dgm:spPr>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a:blipFill>
        <a:ln>
          <a:noFill/>
        </a:ln>
      </dgm:spPr>
      <dgm:extLst>
        <a:ext uri="{E40237B7-FDA0-4F09-8148-C483321AD2D9}">
          <dgm14:cNvPr xmlns:dgm14="http://schemas.microsoft.com/office/drawing/2010/diagram" id="0" name="" descr="Female Profile"/>
        </a:ext>
      </dgm:extLst>
    </dgm:pt>
    <dgm:pt modelId="{B6082C79-BB82-43EA-B6D7-FCB941C14E4F}" type="pres">
      <dgm:prSet presAssocID="{5D3B30E8-8EB8-423B-BC91-8D04E9C0103A}" presName="spaceRect" presStyleCnt="0"/>
      <dgm:spPr/>
    </dgm:pt>
    <dgm:pt modelId="{C6D84947-173A-40BE-9AC1-C363296F962B}" type="pres">
      <dgm:prSet presAssocID="{5D3B30E8-8EB8-423B-BC91-8D04E9C0103A}" presName="textRect" presStyleLbl="revTx" presStyleIdx="6" presStyleCnt="7">
        <dgm:presLayoutVars>
          <dgm:chMax val="1"/>
          <dgm:chPref val="1"/>
        </dgm:presLayoutVars>
      </dgm:prSet>
      <dgm:spPr/>
    </dgm:pt>
  </dgm:ptLst>
  <dgm:cxnLst>
    <dgm:cxn modelId="{FCC9CE23-E6E6-48F8-A546-14293E460342}" type="presOf" srcId="{5D3B30E8-8EB8-423B-BC91-8D04E9C0103A}" destId="{C6D84947-173A-40BE-9AC1-C363296F962B}" srcOrd="0" destOrd="0" presId="urn:microsoft.com/office/officeart/2018/5/layout/IconCircleLabelList"/>
    <dgm:cxn modelId="{97B47B2B-0375-4532-AEF8-A5EDF0B4B094}" srcId="{9657541D-4766-459B-B08F-1F2579E6AAA3}" destId="{2627A981-DA01-446A-84B7-CD34D4B6BA24}" srcOrd="4" destOrd="0" parTransId="{C5089CC8-6E0F-4487-B21F-02E2538A96EA}" sibTransId="{8C035CA1-18EF-4D04-A3CD-9D9A0777A6FA}"/>
    <dgm:cxn modelId="{8F691772-9CC1-4096-8A3B-5D5585985020}" type="presOf" srcId="{9657541D-4766-459B-B08F-1F2579E6AAA3}" destId="{FE7E31E2-D73A-4C94-8B46-463A5CC997F3}" srcOrd="0" destOrd="0" presId="urn:microsoft.com/office/officeart/2018/5/layout/IconCircleLabelList"/>
    <dgm:cxn modelId="{1802CC74-9B76-4A4F-9B0F-381C5773F7F3}" srcId="{9657541D-4766-459B-B08F-1F2579E6AAA3}" destId="{B4D5942F-06E8-47FD-BE63-24D66325D4B1}" srcOrd="3" destOrd="0" parTransId="{04448C29-EC62-4D4F-B3D0-F2D9216D84E7}" sibTransId="{90D99940-B50D-4380-90D2-9386076F42C2}"/>
    <dgm:cxn modelId="{61B9AE57-05D4-4257-A355-8CD0DB508D21}" type="presOf" srcId="{2627A981-DA01-446A-84B7-CD34D4B6BA24}" destId="{5F8B209E-CAB0-49F8-91D7-102568F41DD0}" srcOrd="0" destOrd="0" presId="urn:microsoft.com/office/officeart/2018/5/layout/IconCircleLabelList"/>
    <dgm:cxn modelId="{59E01386-1D32-4854-9946-3ECD14AA097F}" type="presOf" srcId="{B4D5942F-06E8-47FD-BE63-24D66325D4B1}" destId="{E1932A6B-5BF7-48BF-98F8-FF209D3E27D0}" srcOrd="0" destOrd="0" presId="urn:microsoft.com/office/officeart/2018/5/layout/IconCircleLabelList"/>
    <dgm:cxn modelId="{2D15FF94-6A61-4250-9782-186A4AB6D9EC}" srcId="{9657541D-4766-459B-B08F-1F2579E6AAA3}" destId="{675990E4-B0A9-4439-AA16-66DF5FDA9C81}" srcOrd="0" destOrd="0" parTransId="{B7A44F35-8F6B-4BDF-9CC1-E290619DF3CD}" sibTransId="{E4B96464-1067-4E8F-AA88-1ECEBC20A5C7}"/>
    <dgm:cxn modelId="{05B2D795-B51B-4372-8749-86C1753E3BDD}" srcId="{9657541D-4766-459B-B08F-1F2579E6AAA3}" destId="{F88AFC9F-9D15-48F7-9E16-29EC0EA6FDC6}" srcOrd="2" destOrd="0" parTransId="{BA5C2B39-2DE3-4C63-ADFD-F9B488E7148D}" sibTransId="{4BC4AC2C-4573-4091-8315-FEE2D91F5804}"/>
    <dgm:cxn modelId="{558D49A1-BD56-44A2-B56E-4F41633F75EE}" srcId="{9657541D-4766-459B-B08F-1F2579E6AAA3}" destId="{56DA99AF-B825-4C1C-A7C3-F7CF2C3EE033}" srcOrd="1" destOrd="0" parTransId="{6F329FE9-0DDC-4A62-8247-32460CB93C30}" sibTransId="{9AD8EA1A-CEB5-4CCD-9865-BD8EDB653D9C}"/>
    <dgm:cxn modelId="{9F800CB3-7A93-40D2-8378-BC968FD7DF0F}" srcId="{9657541D-4766-459B-B08F-1F2579E6AAA3}" destId="{5D3B30E8-8EB8-423B-BC91-8D04E9C0103A}" srcOrd="6" destOrd="0" parTransId="{0AE93D64-C7B2-4477-A882-383CAD9E37AE}" sibTransId="{FF5B38A2-5290-483A-BB94-E1C4BF91F428}"/>
    <dgm:cxn modelId="{8F7262C6-BC6E-4D28-B41B-CCDDCBEA5210}" type="presOf" srcId="{675990E4-B0A9-4439-AA16-66DF5FDA9C81}" destId="{0F50B6E2-9899-4ABD-BB52-C84838B8FEFF}" srcOrd="0" destOrd="0" presId="urn:microsoft.com/office/officeart/2018/5/layout/IconCircleLabelList"/>
    <dgm:cxn modelId="{2B4C95C7-8A8F-4CFF-888A-D7B237443E28}" type="presOf" srcId="{F88AFC9F-9D15-48F7-9E16-29EC0EA6FDC6}" destId="{BF654311-5907-4AE5-B903-122B35CF850B}" srcOrd="0" destOrd="0" presId="urn:microsoft.com/office/officeart/2018/5/layout/IconCircleLabelList"/>
    <dgm:cxn modelId="{59C5EAC7-082D-40F5-85A6-92BE00632E42}" type="presOf" srcId="{3E41D0AB-78CA-4676-9192-B229AED2DE59}" destId="{CE3A3ADA-1050-45CF-BB92-C4B039D71DEC}" srcOrd="0" destOrd="0" presId="urn:microsoft.com/office/officeart/2018/5/layout/IconCircleLabelList"/>
    <dgm:cxn modelId="{B6D8FEE7-589C-44DE-98A6-7E3AE7CBF870}" type="presOf" srcId="{56DA99AF-B825-4C1C-A7C3-F7CF2C3EE033}" destId="{A69DFD0C-5391-41D1-9EE4-BD55FD241FD0}" srcOrd="0" destOrd="0" presId="urn:microsoft.com/office/officeart/2018/5/layout/IconCircleLabelList"/>
    <dgm:cxn modelId="{5698FEFE-3F02-4EC3-B7DD-DB1CA232E085}" srcId="{9657541D-4766-459B-B08F-1F2579E6AAA3}" destId="{3E41D0AB-78CA-4676-9192-B229AED2DE59}" srcOrd="5" destOrd="0" parTransId="{0FD1532E-3F25-4AE7-86FE-23395A35C19F}" sibTransId="{36B886B8-DA00-4439-8ED3-2A01D7285833}"/>
    <dgm:cxn modelId="{61AEF60C-8273-4D59-B036-8BC4B5634298}" type="presParOf" srcId="{FE7E31E2-D73A-4C94-8B46-463A5CC997F3}" destId="{517D9883-BA7B-45E2-BA38-1C5C41706B90}" srcOrd="0" destOrd="0" presId="urn:microsoft.com/office/officeart/2018/5/layout/IconCircleLabelList"/>
    <dgm:cxn modelId="{E7BA7FFD-8D29-43B3-A876-7EE351967B5C}" type="presParOf" srcId="{517D9883-BA7B-45E2-BA38-1C5C41706B90}" destId="{B01F3D62-8E2B-4666-BF28-AE7CA759C002}" srcOrd="0" destOrd="0" presId="urn:microsoft.com/office/officeart/2018/5/layout/IconCircleLabelList"/>
    <dgm:cxn modelId="{E64293E9-F24A-46FB-A475-63798BE9AB77}" type="presParOf" srcId="{517D9883-BA7B-45E2-BA38-1C5C41706B90}" destId="{5EBD2A7F-8BFE-4769-9A33-A1CABA3B2E2B}" srcOrd="1" destOrd="0" presId="urn:microsoft.com/office/officeart/2018/5/layout/IconCircleLabelList"/>
    <dgm:cxn modelId="{7489E00F-904D-4364-BCA2-62B71D6D58E3}" type="presParOf" srcId="{517D9883-BA7B-45E2-BA38-1C5C41706B90}" destId="{EC808564-7EF5-4CB7-B42A-EF1509A587E6}" srcOrd="2" destOrd="0" presId="urn:microsoft.com/office/officeart/2018/5/layout/IconCircleLabelList"/>
    <dgm:cxn modelId="{EE0F5B2F-7992-4695-B635-4DC0D39CEDEE}" type="presParOf" srcId="{517D9883-BA7B-45E2-BA38-1C5C41706B90}" destId="{0F50B6E2-9899-4ABD-BB52-C84838B8FEFF}" srcOrd="3" destOrd="0" presId="urn:microsoft.com/office/officeart/2018/5/layout/IconCircleLabelList"/>
    <dgm:cxn modelId="{62018797-16B2-417B-9C80-F54400672B6C}" type="presParOf" srcId="{FE7E31E2-D73A-4C94-8B46-463A5CC997F3}" destId="{8ED70160-78EE-4738-98EF-3F9C7495B6F8}" srcOrd="1" destOrd="0" presId="urn:microsoft.com/office/officeart/2018/5/layout/IconCircleLabelList"/>
    <dgm:cxn modelId="{D267D647-3976-49D8-BEAB-B45F294D15D9}" type="presParOf" srcId="{FE7E31E2-D73A-4C94-8B46-463A5CC997F3}" destId="{0A1CB040-A79B-4243-85AE-05EAF85E62A9}" srcOrd="2" destOrd="0" presId="urn:microsoft.com/office/officeart/2018/5/layout/IconCircleLabelList"/>
    <dgm:cxn modelId="{9B6F987A-D1EA-481B-A121-7AE149C015A1}" type="presParOf" srcId="{0A1CB040-A79B-4243-85AE-05EAF85E62A9}" destId="{99843094-1B86-4AE9-AEB3-AB7C22FC47E1}" srcOrd="0" destOrd="0" presId="urn:microsoft.com/office/officeart/2018/5/layout/IconCircleLabelList"/>
    <dgm:cxn modelId="{B728F55A-1B11-4999-B798-CEB03F919BA0}" type="presParOf" srcId="{0A1CB040-A79B-4243-85AE-05EAF85E62A9}" destId="{2F4092A5-8000-4AF6-BB5B-8F10A6B6B7CD}" srcOrd="1" destOrd="0" presId="urn:microsoft.com/office/officeart/2018/5/layout/IconCircleLabelList"/>
    <dgm:cxn modelId="{BCDD4755-6BC3-4D22-8CB1-1E7676197E25}" type="presParOf" srcId="{0A1CB040-A79B-4243-85AE-05EAF85E62A9}" destId="{DE7E38C9-1690-4BCD-B322-D4E81D1E605D}" srcOrd="2" destOrd="0" presId="urn:microsoft.com/office/officeart/2018/5/layout/IconCircleLabelList"/>
    <dgm:cxn modelId="{74ED4EA5-EBA1-4635-97F1-C66EE83A8708}" type="presParOf" srcId="{0A1CB040-A79B-4243-85AE-05EAF85E62A9}" destId="{A69DFD0C-5391-41D1-9EE4-BD55FD241FD0}" srcOrd="3" destOrd="0" presId="urn:microsoft.com/office/officeart/2018/5/layout/IconCircleLabelList"/>
    <dgm:cxn modelId="{4F6C9843-6542-41DC-A613-00A618AE2A8A}" type="presParOf" srcId="{FE7E31E2-D73A-4C94-8B46-463A5CC997F3}" destId="{22D72364-B777-4ED4-8FB7-B1E0FC67E77C}" srcOrd="3" destOrd="0" presId="urn:microsoft.com/office/officeart/2018/5/layout/IconCircleLabelList"/>
    <dgm:cxn modelId="{716E6994-DE26-48CE-85FB-DB4251DB7B5B}" type="presParOf" srcId="{FE7E31E2-D73A-4C94-8B46-463A5CC997F3}" destId="{3BCA7B5F-231B-4954-93C4-D6E47A8F2BD8}" srcOrd="4" destOrd="0" presId="urn:microsoft.com/office/officeart/2018/5/layout/IconCircleLabelList"/>
    <dgm:cxn modelId="{0FCB8180-D372-4D63-8780-36425E9D61B9}" type="presParOf" srcId="{3BCA7B5F-231B-4954-93C4-D6E47A8F2BD8}" destId="{8EA587A7-6C36-433A-9EE7-176C0E3FADC5}" srcOrd="0" destOrd="0" presId="urn:microsoft.com/office/officeart/2018/5/layout/IconCircleLabelList"/>
    <dgm:cxn modelId="{8BF9F0CA-64B4-4B4D-9510-75156704B013}" type="presParOf" srcId="{3BCA7B5F-231B-4954-93C4-D6E47A8F2BD8}" destId="{5061A3EC-51D0-4433-B0E3-52171E0627E6}" srcOrd="1" destOrd="0" presId="urn:microsoft.com/office/officeart/2018/5/layout/IconCircleLabelList"/>
    <dgm:cxn modelId="{D6491405-F052-4DFA-985D-038E61BBAC71}" type="presParOf" srcId="{3BCA7B5F-231B-4954-93C4-D6E47A8F2BD8}" destId="{2C51F785-79DB-40EF-A651-965ED2056D56}" srcOrd="2" destOrd="0" presId="urn:microsoft.com/office/officeart/2018/5/layout/IconCircleLabelList"/>
    <dgm:cxn modelId="{F2E801A0-BA60-4BCD-9235-2E56BCE9FAD0}" type="presParOf" srcId="{3BCA7B5F-231B-4954-93C4-D6E47A8F2BD8}" destId="{BF654311-5907-4AE5-B903-122B35CF850B}" srcOrd="3" destOrd="0" presId="urn:microsoft.com/office/officeart/2018/5/layout/IconCircleLabelList"/>
    <dgm:cxn modelId="{31DD439D-DF1A-448D-9CC5-C8D8AF4355E6}" type="presParOf" srcId="{FE7E31E2-D73A-4C94-8B46-463A5CC997F3}" destId="{22CC9C5E-AB4E-4125-9038-65E83F87F21B}" srcOrd="5" destOrd="0" presId="urn:microsoft.com/office/officeart/2018/5/layout/IconCircleLabelList"/>
    <dgm:cxn modelId="{4845B023-A867-45CD-9BF2-41F94E55ACD7}" type="presParOf" srcId="{FE7E31E2-D73A-4C94-8B46-463A5CC997F3}" destId="{3B280D11-B4C9-49EA-85BD-4A8509500E91}" srcOrd="6" destOrd="0" presId="urn:microsoft.com/office/officeart/2018/5/layout/IconCircleLabelList"/>
    <dgm:cxn modelId="{AE88F660-03A4-465A-B108-0B55468E5650}" type="presParOf" srcId="{3B280D11-B4C9-49EA-85BD-4A8509500E91}" destId="{2E040A10-14D8-48BF-993C-4D2B73381559}" srcOrd="0" destOrd="0" presId="urn:microsoft.com/office/officeart/2018/5/layout/IconCircleLabelList"/>
    <dgm:cxn modelId="{65B77AC4-57C4-40DA-BE43-1BDAAD027C5A}" type="presParOf" srcId="{3B280D11-B4C9-49EA-85BD-4A8509500E91}" destId="{3CE88D38-FC49-4292-94F6-E6980418C1B9}" srcOrd="1" destOrd="0" presId="urn:microsoft.com/office/officeart/2018/5/layout/IconCircleLabelList"/>
    <dgm:cxn modelId="{B76078DD-8F8D-4FD2-9621-8B626FE779C6}" type="presParOf" srcId="{3B280D11-B4C9-49EA-85BD-4A8509500E91}" destId="{52E7F7B5-572B-42D9-82D9-E0A9F835FCAA}" srcOrd="2" destOrd="0" presId="urn:microsoft.com/office/officeart/2018/5/layout/IconCircleLabelList"/>
    <dgm:cxn modelId="{F103251B-30BA-4125-90C9-2C13943F3B40}" type="presParOf" srcId="{3B280D11-B4C9-49EA-85BD-4A8509500E91}" destId="{E1932A6B-5BF7-48BF-98F8-FF209D3E27D0}" srcOrd="3" destOrd="0" presId="urn:microsoft.com/office/officeart/2018/5/layout/IconCircleLabelList"/>
    <dgm:cxn modelId="{15209BC7-1257-4D22-A9CB-D6D0982B4AFA}" type="presParOf" srcId="{FE7E31E2-D73A-4C94-8B46-463A5CC997F3}" destId="{2583FCF6-5306-4F74-8D2A-56A400C4159F}" srcOrd="7" destOrd="0" presId="urn:microsoft.com/office/officeart/2018/5/layout/IconCircleLabelList"/>
    <dgm:cxn modelId="{44591502-5871-4F5A-BC6D-109FAE773BEE}" type="presParOf" srcId="{FE7E31E2-D73A-4C94-8B46-463A5CC997F3}" destId="{DF6030ED-226C-4CF1-9684-CD6711DA634B}" srcOrd="8" destOrd="0" presId="urn:microsoft.com/office/officeart/2018/5/layout/IconCircleLabelList"/>
    <dgm:cxn modelId="{1A5C2C82-362D-4F2D-AC6E-ECBAEF9764EB}" type="presParOf" srcId="{DF6030ED-226C-4CF1-9684-CD6711DA634B}" destId="{38825AEA-355C-4AD2-AFEA-BB8E0EF05C33}" srcOrd="0" destOrd="0" presId="urn:microsoft.com/office/officeart/2018/5/layout/IconCircleLabelList"/>
    <dgm:cxn modelId="{FF20BB1E-9645-4D02-860E-8650CA8F366A}" type="presParOf" srcId="{DF6030ED-226C-4CF1-9684-CD6711DA634B}" destId="{A2955C84-9EB9-43A7-98BE-7453695C1055}" srcOrd="1" destOrd="0" presId="urn:microsoft.com/office/officeart/2018/5/layout/IconCircleLabelList"/>
    <dgm:cxn modelId="{D098309E-6C5D-4A9B-B218-FCB8048739E4}" type="presParOf" srcId="{DF6030ED-226C-4CF1-9684-CD6711DA634B}" destId="{D98F8DA3-ECF5-4001-ADF5-262BA39EA654}" srcOrd="2" destOrd="0" presId="urn:microsoft.com/office/officeart/2018/5/layout/IconCircleLabelList"/>
    <dgm:cxn modelId="{DE05827D-58F6-4C78-A7C9-62E075A63763}" type="presParOf" srcId="{DF6030ED-226C-4CF1-9684-CD6711DA634B}" destId="{5F8B209E-CAB0-49F8-91D7-102568F41DD0}" srcOrd="3" destOrd="0" presId="urn:microsoft.com/office/officeart/2018/5/layout/IconCircleLabelList"/>
    <dgm:cxn modelId="{51207A6B-0BD5-4577-BC5C-9961DDD8E354}" type="presParOf" srcId="{FE7E31E2-D73A-4C94-8B46-463A5CC997F3}" destId="{1FF04BB2-4795-4E7C-BCAA-6A9AF12CE4EC}" srcOrd="9" destOrd="0" presId="urn:microsoft.com/office/officeart/2018/5/layout/IconCircleLabelList"/>
    <dgm:cxn modelId="{1884ED73-55DB-41D2-A6AA-1A1591CC84B5}" type="presParOf" srcId="{FE7E31E2-D73A-4C94-8B46-463A5CC997F3}" destId="{F2ACF7C9-48D4-4B49-B318-42F28D26D4F2}" srcOrd="10" destOrd="0" presId="urn:microsoft.com/office/officeart/2018/5/layout/IconCircleLabelList"/>
    <dgm:cxn modelId="{6C0F3877-466D-40E1-8717-1FBC0C1D9EBE}" type="presParOf" srcId="{F2ACF7C9-48D4-4B49-B318-42F28D26D4F2}" destId="{367DF319-9AA8-477B-8BCC-1D3A89C17B1C}" srcOrd="0" destOrd="0" presId="urn:microsoft.com/office/officeart/2018/5/layout/IconCircleLabelList"/>
    <dgm:cxn modelId="{8BEB2EE1-4164-4327-9C5D-CC03A24B5878}" type="presParOf" srcId="{F2ACF7C9-48D4-4B49-B318-42F28D26D4F2}" destId="{BB7A8CA1-27C7-4F17-9E9D-ADAB1C94DB02}" srcOrd="1" destOrd="0" presId="urn:microsoft.com/office/officeart/2018/5/layout/IconCircleLabelList"/>
    <dgm:cxn modelId="{7E14538F-C28B-439E-9AD3-B1AE00E13232}" type="presParOf" srcId="{F2ACF7C9-48D4-4B49-B318-42F28D26D4F2}" destId="{46BA1B54-2F36-4817-AE89-F4ECF87C98C7}" srcOrd="2" destOrd="0" presId="urn:microsoft.com/office/officeart/2018/5/layout/IconCircleLabelList"/>
    <dgm:cxn modelId="{EFD849B8-D2B3-437A-A859-E085FC14F4A9}" type="presParOf" srcId="{F2ACF7C9-48D4-4B49-B318-42F28D26D4F2}" destId="{CE3A3ADA-1050-45CF-BB92-C4B039D71DEC}" srcOrd="3" destOrd="0" presId="urn:microsoft.com/office/officeart/2018/5/layout/IconCircleLabelList"/>
    <dgm:cxn modelId="{7C184338-EF69-4351-86D0-B0376BEF7538}" type="presParOf" srcId="{FE7E31E2-D73A-4C94-8B46-463A5CC997F3}" destId="{4DC98D45-796F-45A6-9E2A-2A50EB74B397}" srcOrd="11" destOrd="0" presId="urn:microsoft.com/office/officeart/2018/5/layout/IconCircleLabelList"/>
    <dgm:cxn modelId="{AF001204-08F9-4C5C-B82C-2EE1873B4A3B}" type="presParOf" srcId="{FE7E31E2-D73A-4C94-8B46-463A5CC997F3}" destId="{E23A5745-EB38-4328-BFF3-923BFB6C0D88}" srcOrd="12" destOrd="0" presId="urn:microsoft.com/office/officeart/2018/5/layout/IconCircleLabelList"/>
    <dgm:cxn modelId="{03C508F7-A143-4664-8BE2-2C01D0586A16}" type="presParOf" srcId="{E23A5745-EB38-4328-BFF3-923BFB6C0D88}" destId="{86CF5B45-847D-4871-9801-811FADD550E2}" srcOrd="0" destOrd="0" presId="urn:microsoft.com/office/officeart/2018/5/layout/IconCircleLabelList"/>
    <dgm:cxn modelId="{134F1D29-D1F5-4B6F-A9C9-8F374B887CD2}" type="presParOf" srcId="{E23A5745-EB38-4328-BFF3-923BFB6C0D88}" destId="{6369A2A7-BE03-491A-B303-F6A1C020F48A}" srcOrd="1" destOrd="0" presId="urn:microsoft.com/office/officeart/2018/5/layout/IconCircleLabelList"/>
    <dgm:cxn modelId="{303DA45C-FB11-41F6-9D16-46B312D831D3}" type="presParOf" srcId="{E23A5745-EB38-4328-BFF3-923BFB6C0D88}" destId="{B6082C79-BB82-43EA-B6D7-FCB941C14E4F}" srcOrd="2" destOrd="0" presId="urn:microsoft.com/office/officeart/2018/5/layout/IconCircleLabelList"/>
    <dgm:cxn modelId="{D7747971-CD1D-45EF-8BAE-DF0D7A7510E8}" type="presParOf" srcId="{E23A5745-EB38-4328-BFF3-923BFB6C0D88}" destId="{C6D84947-173A-40BE-9AC1-C363296F962B}" srcOrd="3" destOrd="0" presId="urn:microsoft.com/office/officeart/2018/5/layout/IconCircle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24C2776-1BDE-4245-AA32-6CB65950CEA3}"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B940D5A6-3857-45A0-A591-B5D08DC83F12}">
      <dgm:prSet/>
      <dgm:spPr/>
      <dgm:t>
        <a:bodyPr/>
        <a:lstStyle/>
        <a:p>
          <a:pPr>
            <a:lnSpc>
              <a:spcPct val="100000"/>
            </a:lnSpc>
          </a:pPr>
          <a:r>
            <a:rPr lang="en-US"/>
            <a:t>Environment- general and specific</a:t>
          </a:r>
        </a:p>
      </dgm:t>
    </dgm:pt>
    <dgm:pt modelId="{F365A13C-CD0E-4A23-9D81-5EF4835B92A7}" type="parTrans" cxnId="{5776D2DF-C50E-4C22-869B-71697E23FD4E}">
      <dgm:prSet/>
      <dgm:spPr/>
      <dgm:t>
        <a:bodyPr/>
        <a:lstStyle/>
        <a:p>
          <a:endParaRPr lang="en-US"/>
        </a:p>
      </dgm:t>
    </dgm:pt>
    <dgm:pt modelId="{7838E6A6-25F7-4007-A201-16CE38BC967D}" type="sibTrans" cxnId="{5776D2DF-C50E-4C22-869B-71697E23FD4E}">
      <dgm:prSet/>
      <dgm:spPr/>
      <dgm:t>
        <a:bodyPr/>
        <a:lstStyle/>
        <a:p>
          <a:endParaRPr lang="en-US"/>
        </a:p>
      </dgm:t>
    </dgm:pt>
    <dgm:pt modelId="{C40A757D-9D8A-4C0D-A6B4-EADB66DF9D96}">
      <dgm:prSet/>
      <dgm:spPr/>
      <dgm:t>
        <a:bodyPr/>
        <a:lstStyle/>
        <a:p>
          <a:pPr>
            <a:lnSpc>
              <a:spcPct val="100000"/>
            </a:lnSpc>
          </a:pPr>
          <a:r>
            <a:rPr lang="en-US"/>
            <a:t>Gender equity</a:t>
          </a:r>
        </a:p>
      </dgm:t>
    </dgm:pt>
    <dgm:pt modelId="{53E650E3-6F01-45B5-B915-4EAB06429AD6}" type="parTrans" cxnId="{C2B5A40E-43A2-4394-92CB-93B5BA2DFB20}">
      <dgm:prSet/>
      <dgm:spPr/>
      <dgm:t>
        <a:bodyPr/>
        <a:lstStyle/>
        <a:p>
          <a:endParaRPr lang="en-US"/>
        </a:p>
      </dgm:t>
    </dgm:pt>
    <dgm:pt modelId="{026631BE-E0D4-4E13-AC85-92DA89015B21}" type="sibTrans" cxnId="{C2B5A40E-43A2-4394-92CB-93B5BA2DFB20}">
      <dgm:prSet/>
      <dgm:spPr/>
      <dgm:t>
        <a:bodyPr/>
        <a:lstStyle/>
        <a:p>
          <a:endParaRPr lang="en-US"/>
        </a:p>
      </dgm:t>
    </dgm:pt>
    <dgm:pt modelId="{9D08ECC6-1CF6-440F-AEC4-AC48FAAB3D30}">
      <dgm:prSet/>
      <dgm:spPr/>
      <dgm:t>
        <a:bodyPr/>
        <a:lstStyle/>
        <a:p>
          <a:pPr>
            <a:lnSpc>
              <a:spcPct val="100000"/>
            </a:lnSpc>
          </a:pPr>
          <a:r>
            <a:rPr lang="en-US"/>
            <a:t>Racial justice</a:t>
          </a:r>
        </a:p>
      </dgm:t>
    </dgm:pt>
    <dgm:pt modelId="{4731A9E1-DAB6-4CA1-B934-57E440F7B429}" type="parTrans" cxnId="{4CED65E7-EAE1-4836-86E4-FF0628181924}">
      <dgm:prSet/>
      <dgm:spPr/>
      <dgm:t>
        <a:bodyPr/>
        <a:lstStyle/>
        <a:p>
          <a:endParaRPr lang="en-US"/>
        </a:p>
      </dgm:t>
    </dgm:pt>
    <dgm:pt modelId="{37E798E8-EB2C-49CA-A462-7270B9AC177A}" type="sibTrans" cxnId="{4CED65E7-EAE1-4836-86E4-FF0628181924}">
      <dgm:prSet/>
      <dgm:spPr/>
      <dgm:t>
        <a:bodyPr/>
        <a:lstStyle/>
        <a:p>
          <a:endParaRPr lang="en-US"/>
        </a:p>
      </dgm:t>
    </dgm:pt>
    <dgm:pt modelId="{0F6C83CA-D7B0-4DCB-9239-2F0EE789D89E}">
      <dgm:prSet/>
      <dgm:spPr/>
      <dgm:t>
        <a:bodyPr/>
        <a:lstStyle/>
        <a:p>
          <a:pPr>
            <a:lnSpc>
              <a:spcPct val="100000"/>
            </a:lnSpc>
          </a:pPr>
          <a:r>
            <a:rPr lang="en-US"/>
            <a:t>Small business</a:t>
          </a:r>
        </a:p>
      </dgm:t>
    </dgm:pt>
    <dgm:pt modelId="{AB0C9E7E-F0E8-48D1-A3DE-2D1BAE1555CA}" type="parTrans" cxnId="{91BC0836-BBC9-4D8B-BA00-24D74749A8D3}">
      <dgm:prSet/>
      <dgm:spPr/>
      <dgm:t>
        <a:bodyPr/>
        <a:lstStyle/>
        <a:p>
          <a:endParaRPr lang="en-US"/>
        </a:p>
      </dgm:t>
    </dgm:pt>
    <dgm:pt modelId="{57C62AED-46D1-418D-8AFB-B579C21527C7}" type="sibTrans" cxnId="{91BC0836-BBC9-4D8B-BA00-24D74749A8D3}">
      <dgm:prSet/>
      <dgm:spPr/>
      <dgm:t>
        <a:bodyPr/>
        <a:lstStyle/>
        <a:p>
          <a:endParaRPr lang="en-US"/>
        </a:p>
      </dgm:t>
    </dgm:pt>
    <dgm:pt modelId="{C2F611E6-EA92-44AC-B569-E275BC1844A3}">
      <dgm:prSet/>
      <dgm:spPr/>
      <dgm:t>
        <a:bodyPr/>
        <a:lstStyle/>
        <a:p>
          <a:pPr>
            <a:lnSpc>
              <a:spcPct val="100000"/>
            </a:lnSpc>
          </a:pPr>
          <a:r>
            <a:rPr lang="en-US" dirty="0"/>
            <a:t>Place based/ Community investing</a:t>
          </a:r>
        </a:p>
      </dgm:t>
    </dgm:pt>
    <dgm:pt modelId="{7D87FD36-532D-4C8D-959C-F12E8E5A4B45}" type="parTrans" cxnId="{899BC64B-BD65-49D1-9D1F-DFE07A2A43EC}">
      <dgm:prSet/>
      <dgm:spPr/>
      <dgm:t>
        <a:bodyPr/>
        <a:lstStyle/>
        <a:p>
          <a:endParaRPr lang="en-US"/>
        </a:p>
      </dgm:t>
    </dgm:pt>
    <dgm:pt modelId="{891B7F5B-0764-4BC1-AAE2-765CF460A1D3}" type="sibTrans" cxnId="{899BC64B-BD65-49D1-9D1F-DFE07A2A43EC}">
      <dgm:prSet/>
      <dgm:spPr/>
      <dgm:t>
        <a:bodyPr/>
        <a:lstStyle/>
        <a:p>
          <a:endParaRPr lang="en-US"/>
        </a:p>
      </dgm:t>
    </dgm:pt>
    <dgm:pt modelId="{39E9E9BB-54A6-4DD2-AD92-C91D95FB4C7A}">
      <dgm:prSet/>
      <dgm:spPr/>
      <dgm:t>
        <a:bodyPr/>
        <a:lstStyle/>
        <a:p>
          <a:pPr>
            <a:lnSpc>
              <a:spcPct val="100000"/>
            </a:lnSpc>
          </a:pPr>
          <a:r>
            <a:rPr lang="en-US" dirty="0"/>
            <a:t>Inclusive Workplace</a:t>
          </a:r>
        </a:p>
      </dgm:t>
    </dgm:pt>
    <dgm:pt modelId="{EF8E7137-DB76-4D7B-9519-764129D79853}" type="parTrans" cxnId="{6F897D86-FAAD-40A2-8536-AC8743EF8FA9}">
      <dgm:prSet/>
      <dgm:spPr/>
      <dgm:t>
        <a:bodyPr/>
        <a:lstStyle/>
        <a:p>
          <a:endParaRPr lang="en-US"/>
        </a:p>
      </dgm:t>
    </dgm:pt>
    <dgm:pt modelId="{D6EEDCE4-C66B-43E9-A9E6-C648666D4CA0}" type="sibTrans" cxnId="{6F897D86-FAAD-40A2-8536-AC8743EF8FA9}">
      <dgm:prSet/>
      <dgm:spPr/>
      <dgm:t>
        <a:bodyPr/>
        <a:lstStyle/>
        <a:p>
          <a:endParaRPr lang="en-US"/>
        </a:p>
      </dgm:t>
    </dgm:pt>
    <dgm:pt modelId="{ED229E85-41C8-48EC-B4F9-800769E57FC1}" type="pres">
      <dgm:prSet presAssocID="{024C2776-1BDE-4245-AA32-6CB65950CEA3}" presName="root" presStyleCnt="0">
        <dgm:presLayoutVars>
          <dgm:dir/>
          <dgm:resizeHandles val="exact"/>
        </dgm:presLayoutVars>
      </dgm:prSet>
      <dgm:spPr/>
    </dgm:pt>
    <dgm:pt modelId="{13913812-161B-4C5F-AECA-4C2A5E54C24E}" type="pres">
      <dgm:prSet presAssocID="{B940D5A6-3857-45A0-A591-B5D08DC83F12}" presName="compNode" presStyleCnt="0"/>
      <dgm:spPr/>
    </dgm:pt>
    <dgm:pt modelId="{B5A5C838-08B2-4C60-8D50-AA21DF8D1497}" type="pres">
      <dgm:prSet presAssocID="{B940D5A6-3857-45A0-A591-B5D08DC83F12}" presName="bgRect" presStyleLbl="bgShp" presStyleIdx="0" presStyleCnt="6"/>
      <dgm:spPr/>
    </dgm:pt>
    <dgm:pt modelId="{03E6AC9F-39D6-4829-A7D4-6508B5627F80}" type="pres">
      <dgm:prSet presAssocID="{B940D5A6-3857-45A0-A591-B5D08DC83F12}"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Mountains"/>
        </a:ext>
      </dgm:extLst>
    </dgm:pt>
    <dgm:pt modelId="{880272E9-06F7-41CC-98EC-9F3D3D62A725}" type="pres">
      <dgm:prSet presAssocID="{B940D5A6-3857-45A0-A591-B5D08DC83F12}" presName="spaceRect" presStyleCnt="0"/>
      <dgm:spPr/>
    </dgm:pt>
    <dgm:pt modelId="{A91A54AA-AB5C-48CE-A2EC-96643190950C}" type="pres">
      <dgm:prSet presAssocID="{B940D5A6-3857-45A0-A591-B5D08DC83F12}" presName="parTx" presStyleLbl="revTx" presStyleIdx="0" presStyleCnt="6">
        <dgm:presLayoutVars>
          <dgm:chMax val="0"/>
          <dgm:chPref val="0"/>
        </dgm:presLayoutVars>
      </dgm:prSet>
      <dgm:spPr/>
    </dgm:pt>
    <dgm:pt modelId="{31417137-1852-48DC-B163-534EAE1D8088}" type="pres">
      <dgm:prSet presAssocID="{7838E6A6-25F7-4007-A201-16CE38BC967D}" presName="sibTrans" presStyleCnt="0"/>
      <dgm:spPr/>
    </dgm:pt>
    <dgm:pt modelId="{F13AA0C8-0FB0-4932-B466-30B1792925D3}" type="pres">
      <dgm:prSet presAssocID="{C40A757D-9D8A-4C0D-A6B4-EADB66DF9D96}" presName="compNode" presStyleCnt="0"/>
      <dgm:spPr/>
    </dgm:pt>
    <dgm:pt modelId="{47B957BE-8D79-4184-B5F7-FE68B0181612}" type="pres">
      <dgm:prSet presAssocID="{C40A757D-9D8A-4C0D-A6B4-EADB66DF9D96}" presName="bgRect" presStyleLbl="bgShp" presStyleIdx="1" presStyleCnt="6"/>
      <dgm:spPr/>
    </dgm:pt>
    <dgm:pt modelId="{E726BF28-82F0-4495-880E-96E748803480}" type="pres">
      <dgm:prSet presAssocID="{C40A757D-9D8A-4C0D-A6B4-EADB66DF9D96}"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WomanShrugging"/>
        </a:ext>
      </dgm:extLst>
    </dgm:pt>
    <dgm:pt modelId="{ED5D5ECE-CF8E-463B-9CD7-4E3BBDA52BAF}" type="pres">
      <dgm:prSet presAssocID="{C40A757D-9D8A-4C0D-A6B4-EADB66DF9D96}" presName="spaceRect" presStyleCnt="0"/>
      <dgm:spPr/>
    </dgm:pt>
    <dgm:pt modelId="{ED27B7D5-4159-491B-9104-A460721C7F7B}" type="pres">
      <dgm:prSet presAssocID="{C40A757D-9D8A-4C0D-A6B4-EADB66DF9D96}" presName="parTx" presStyleLbl="revTx" presStyleIdx="1" presStyleCnt="6">
        <dgm:presLayoutVars>
          <dgm:chMax val="0"/>
          <dgm:chPref val="0"/>
        </dgm:presLayoutVars>
      </dgm:prSet>
      <dgm:spPr/>
    </dgm:pt>
    <dgm:pt modelId="{6E3E9DEF-28C5-4F2D-AFEF-7B1F0C69D826}" type="pres">
      <dgm:prSet presAssocID="{026631BE-E0D4-4E13-AC85-92DA89015B21}" presName="sibTrans" presStyleCnt="0"/>
      <dgm:spPr/>
    </dgm:pt>
    <dgm:pt modelId="{4B607D6C-CA08-48B1-8F7E-F77D5F3464C1}" type="pres">
      <dgm:prSet presAssocID="{9D08ECC6-1CF6-440F-AEC4-AC48FAAB3D30}" presName="compNode" presStyleCnt="0"/>
      <dgm:spPr/>
    </dgm:pt>
    <dgm:pt modelId="{7F9DE7EC-6FE2-4860-979F-2E405306A35D}" type="pres">
      <dgm:prSet presAssocID="{9D08ECC6-1CF6-440F-AEC4-AC48FAAB3D30}" presName="bgRect" presStyleLbl="bgShp" presStyleIdx="2" presStyleCnt="6"/>
      <dgm:spPr/>
    </dgm:pt>
    <dgm:pt modelId="{6A3F9851-A236-4C73-88B9-81A762E4C902}" type="pres">
      <dgm:prSet presAssocID="{9D08ECC6-1CF6-440F-AEC4-AC48FAAB3D30}"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Scales of Justice"/>
        </a:ext>
      </dgm:extLst>
    </dgm:pt>
    <dgm:pt modelId="{3574A798-D5E1-423D-A933-9FC8107741BA}" type="pres">
      <dgm:prSet presAssocID="{9D08ECC6-1CF6-440F-AEC4-AC48FAAB3D30}" presName="spaceRect" presStyleCnt="0"/>
      <dgm:spPr/>
    </dgm:pt>
    <dgm:pt modelId="{58ED3F32-2429-4DCC-9C76-0AED2D8BAA4C}" type="pres">
      <dgm:prSet presAssocID="{9D08ECC6-1CF6-440F-AEC4-AC48FAAB3D30}" presName="parTx" presStyleLbl="revTx" presStyleIdx="2" presStyleCnt="6">
        <dgm:presLayoutVars>
          <dgm:chMax val="0"/>
          <dgm:chPref val="0"/>
        </dgm:presLayoutVars>
      </dgm:prSet>
      <dgm:spPr/>
    </dgm:pt>
    <dgm:pt modelId="{25B65A01-165D-4FEB-BFCA-ED3A6DC52C6B}" type="pres">
      <dgm:prSet presAssocID="{37E798E8-EB2C-49CA-A462-7270B9AC177A}" presName="sibTrans" presStyleCnt="0"/>
      <dgm:spPr/>
    </dgm:pt>
    <dgm:pt modelId="{8D41096E-51C6-43F1-B372-78D0DE458158}" type="pres">
      <dgm:prSet presAssocID="{0F6C83CA-D7B0-4DCB-9239-2F0EE789D89E}" presName="compNode" presStyleCnt="0"/>
      <dgm:spPr/>
    </dgm:pt>
    <dgm:pt modelId="{640BDB0C-A1AD-450B-948C-D1468EB3981E}" type="pres">
      <dgm:prSet presAssocID="{0F6C83CA-D7B0-4DCB-9239-2F0EE789D89E}" presName="bgRect" presStyleLbl="bgShp" presStyleIdx="3" presStyleCnt="6"/>
      <dgm:spPr/>
    </dgm:pt>
    <dgm:pt modelId="{3D466A75-8C18-4E71-AE99-C394FD8BFA0A}" type="pres">
      <dgm:prSet presAssocID="{0F6C83CA-D7B0-4DCB-9239-2F0EE789D89E}"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Briefcase"/>
        </a:ext>
      </dgm:extLst>
    </dgm:pt>
    <dgm:pt modelId="{6CE90FF6-0236-4B8F-8514-652642F3E29A}" type="pres">
      <dgm:prSet presAssocID="{0F6C83CA-D7B0-4DCB-9239-2F0EE789D89E}" presName="spaceRect" presStyleCnt="0"/>
      <dgm:spPr/>
    </dgm:pt>
    <dgm:pt modelId="{73DA5330-1272-43F5-80A0-391C74A9F447}" type="pres">
      <dgm:prSet presAssocID="{0F6C83CA-D7B0-4DCB-9239-2F0EE789D89E}" presName="parTx" presStyleLbl="revTx" presStyleIdx="3" presStyleCnt="6">
        <dgm:presLayoutVars>
          <dgm:chMax val="0"/>
          <dgm:chPref val="0"/>
        </dgm:presLayoutVars>
      </dgm:prSet>
      <dgm:spPr/>
    </dgm:pt>
    <dgm:pt modelId="{12FAD85B-34D9-4EEB-98AA-3B57877FCFE0}" type="pres">
      <dgm:prSet presAssocID="{57C62AED-46D1-418D-8AFB-B579C21527C7}" presName="sibTrans" presStyleCnt="0"/>
      <dgm:spPr/>
    </dgm:pt>
    <dgm:pt modelId="{6F22E481-F5AF-40C6-A7AE-C2AC957D5428}" type="pres">
      <dgm:prSet presAssocID="{C2F611E6-EA92-44AC-B569-E275BC1844A3}" presName="compNode" presStyleCnt="0"/>
      <dgm:spPr/>
    </dgm:pt>
    <dgm:pt modelId="{B21201D6-6E06-48A7-A3D2-A8E125EFE75D}" type="pres">
      <dgm:prSet presAssocID="{C2F611E6-EA92-44AC-B569-E275BC1844A3}" presName="bgRect" presStyleLbl="bgShp" presStyleIdx="4" presStyleCnt="6"/>
      <dgm:spPr/>
    </dgm:pt>
    <dgm:pt modelId="{61FF8997-5214-4F3F-85BA-BF09E65966DE}" type="pres">
      <dgm:prSet presAssocID="{C2F611E6-EA92-44AC-B569-E275BC1844A3}"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a:ln>
          <a:noFill/>
        </a:ln>
      </dgm:spPr>
      <dgm:extLst>
        <a:ext uri="{E40237B7-FDA0-4F09-8148-C483321AD2D9}">
          <dgm14:cNvPr xmlns:dgm14="http://schemas.microsoft.com/office/drawing/2010/diagram" id="0" name="" descr="Marker"/>
        </a:ext>
      </dgm:extLst>
    </dgm:pt>
    <dgm:pt modelId="{32C1805D-D7A8-4E65-8B3E-38589AF80D95}" type="pres">
      <dgm:prSet presAssocID="{C2F611E6-EA92-44AC-B569-E275BC1844A3}" presName="spaceRect" presStyleCnt="0"/>
      <dgm:spPr/>
    </dgm:pt>
    <dgm:pt modelId="{97643053-C7E2-4462-AB38-E46D8EBA8701}" type="pres">
      <dgm:prSet presAssocID="{C2F611E6-EA92-44AC-B569-E275BC1844A3}" presName="parTx" presStyleLbl="revTx" presStyleIdx="4" presStyleCnt="6">
        <dgm:presLayoutVars>
          <dgm:chMax val="0"/>
          <dgm:chPref val="0"/>
        </dgm:presLayoutVars>
      </dgm:prSet>
      <dgm:spPr/>
    </dgm:pt>
    <dgm:pt modelId="{C52056BE-92A3-4ED0-9653-8A2843DC1F18}" type="pres">
      <dgm:prSet presAssocID="{891B7F5B-0764-4BC1-AAE2-765CF460A1D3}" presName="sibTrans" presStyleCnt="0"/>
      <dgm:spPr/>
    </dgm:pt>
    <dgm:pt modelId="{9EED034C-8BE0-49EF-96B8-F759A9936B9B}" type="pres">
      <dgm:prSet presAssocID="{39E9E9BB-54A6-4DD2-AD92-C91D95FB4C7A}" presName="compNode" presStyleCnt="0"/>
      <dgm:spPr/>
    </dgm:pt>
    <dgm:pt modelId="{5DB7CB56-7718-4F2B-9897-2AD2368A038B}" type="pres">
      <dgm:prSet presAssocID="{39E9E9BB-54A6-4DD2-AD92-C91D95FB4C7A}" presName="bgRect" presStyleLbl="bgShp" presStyleIdx="5" presStyleCnt="6"/>
      <dgm:spPr/>
    </dgm:pt>
    <dgm:pt modelId="{395506BF-3970-4E1B-AC35-524C2C65A81A}" type="pres">
      <dgm:prSet presAssocID="{39E9E9BB-54A6-4DD2-AD92-C91D95FB4C7A}" presName="iconRect" presStyleLbl="nod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a:blipFill>
      </dgm:spPr>
      <dgm:extLst>
        <a:ext uri="{E40237B7-FDA0-4F09-8148-C483321AD2D9}">
          <dgm14:cNvPr xmlns:dgm14="http://schemas.microsoft.com/office/drawing/2010/diagram" id="0" name="" descr="Two Men"/>
        </a:ext>
      </dgm:extLst>
    </dgm:pt>
    <dgm:pt modelId="{42CB697B-ECA7-414F-9202-F34071A4F20E}" type="pres">
      <dgm:prSet presAssocID="{39E9E9BB-54A6-4DD2-AD92-C91D95FB4C7A}" presName="spaceRect" presStyleCnt="0"/>
      <dgm:spPr/>
    </dgm:pt>
    <dgm:pt modelId="{A63320D8-AAA6-439B-8A2E-95CB1F733F70}" type="pres">
      <dgm:prSet presAssocID="{39E9E9BB-54A6-4DD2-AD92-C91D95FB4C7A}" presName="parTx" presStyleLbl="revTx" presStyleIdx="5" presStyleCnt="6">
        <dgm:presLayoutVars>
          <dgm:chMax val="0"/>
          <dgm:chPref val="0"/>
        </dgm:presLayoutVars>
      </dgm:prSet>
      <dgm:spPr/>
    </dgm:pt>
  </dgm:ptLst>
  <dgm:cxnLst>
    <dgm:cxn modelId="{C2B5A40E-43A2-4394-92CB-93B5BA2DFB20}" srcId="{024C2776-1BDE-4245-AA32-6CB65950CEA3}" destId="{C40A757D-9D8A-4C0D-A6B4-EADB66DF9D96}" srcOrd="1" destOrd="0" parTransId="{53E650E3-6F01-45B5-B915-4EAB06429AD6}" sibTransId="{026631BE-E0D4-4E13-AC85-92DA89015B21}"/>
    <dgm:cxn modelId="{6187D91A-675F-4C67-96AB-02469ED28966}" type="presOf" srcId="{B940D5A6-3857-45A0-A591-B5D08DC83F12}" destId="{A91A54AA-AB5C-48CE-A2EC-96643190950C}" srcOrd="0" destOrd="0" presId="urn:microsoft.com/office/officeart/2018/2/layout/IconVerticalSolidList"/>
    <dgm:cxn modelId="{91BC0836-BBC9-4D8B-BA00-24D74749A8D3}" srcId="{024C2776-1BDE-4245-AA32-6CB65950CEA3}" destId="{0F6C83CA-D7B0-4DCB-9239-2F0EE789D89E}" srcOrd="3" destOrd="0" parTransId="{AB0C9E7E-F0E8-48D1-A3DE-2D1BAE1555CA}" sibTransId="{57C62AED-46D1-418D-8AFB-B579C21527C7}"/>
    <dgm:cxn modelId="{899BC64B-BD65-49D1-9D1F-DFE07A2A43EC}" srcId="{024C2776-1BDE-4245-AA32-6CB65950CEA3}" destId="{C2F611E6-EA92-44AC-B569-E275BC1844A3}" srcOrd="4" destOrd="0" parTransId="{7D87FD36-532D-4C8D-959C-F12E8E5A4B45}" sibTransId="{891B7F5B-0764-4BC1-AAE2-765CF460A1D3}"/>
    <dgm:cxn modelId="{6F897D86-FAAD-40A2-8536-AC8743EF8FA9}" srcId="{024C2776-1BDE-4245-AA32-6CB65950CEA3}" destId="{39E9E9BB-54A6-4DD2-AD92-C91D95FB4C7A}" srcOrd="5" destOrd="0" parTransId="{EF8E7137-DB76-4D7B-9519-764129D79853}" sibTransId="{D6EEDCE4-C66B-43E9-A9E6-C648666D4CA0}"/>
    <dgm:cxn modelId="{D60EC192-883D-43F0-8678-9D37B37944B0}" type="presOf" srcId="{024C2776-1BDE-4245-AA32-6CB65950CEA3}" destId="{ED229E85-41C8-48EC-B4F9-800769E57FC1}" srcOrd="0" destOrd="0" presId="urn:microsoft.com/office/officeart/2018/2/layout/IconVerticalSolidList"/>
    <dgm:cxn modelId="{9B2A5E99-12F9-4A82-AFB6-78786E8FB5D1}" type="presOf" srcId="{C40A757D-9D8A-4C0D-A6B4-EADB66DF9D96}" destId="{ED27B7D5-4159-491B-9104-A460721C7F7B}" srcOrd="0" destOrd="0" presId="urn:microsoft.com/office/officeart/2018/2/layout/IconVerticalSolidList"/>
    <dgm:cxn modelId="{2759B3CA-8758-4BC5-8683-BC16D44786E3}" type="presOf" srcId="{0F6C83CA-D7B0-4DCB-9239-2F0EE789D89E}" destId="{73DA5330-1272-43F5-80A0-391C74A9F447}" srcOrd="0" destOrd="0" presId="urn:microsoft.com/office/officeart/2018/2/layout/IconVerticalSolidList"/>
    <dgm:cxn modelId="{B2B0E0CE-868C-44C0-9D5C-FC75912F0858}" type="presOf" srcId="{9D08ECC6-1CF6-440F-AEC4-AC48FAAB3D30}" destId="{58ED3F32-2429-4DCC-9C76-0AED2D8BAA4C}" srcOrd="0" destOrd="0" presId="urn:microsoft.com/office/officeart/2018/2/layout/IconVerticalSolidList"/>
    <dgm:cxn modelId="{9C9FC9CF-3110-4DB0-9F99-7104D27C77C0}" type="presOf" srcId="{39E9E9BB-54A6-4DD2-AD92-C91D95FB4C7A}" destId="{A63320D8-AAA6-439B-8A2E-95CB1F733F70}" srcOrd="0" destOrd="0" presId="urn:microsoft.com/office/officeart/2018/2/layout/IconVerticalSolidList"/>
    <dgm:cxn modelId="{5776D2DF-C50E-4C22-869B-71697E23FD4E}" srcId="{024C2776-1BDE-4245-AA32-6CB65950CEA3}" destId="{B940D5A6-3857-45A0-A591-B5D08DC83F12}" srcOrd="0" destOrd="0" parTransId="{F365A13C-CD0E-4A23-9D81-5EF4835B92A7}" sibTransId="{7838E6A6-25F7-4007-A201-16CE38BC967D}"/>
    <dgm:cxn modelId="{E5C2FFE0-76ED-4566-A4B3-DE90B0F8BBDD}" type="presOf" srcId="{C2F611E6-EA92-44AC-B569-E275BC1844A3}" destId="{97643053-C7E2-4462-AB38-E46D8EBA8701}" srcOrd="0" destOrd="0" presId="urn:microsoft.com/office/officeart/2018/2/layout/IconVerticalSolidList"/>
    <dgm:cxn modelId="{4CED65E7-EAE1-4836-86E4-FF0628181924}" srcId="{024C2776-1BDE-4245-AA32-6CB65950CEA3}" destId="{9D08ECC6-1CF6-440F-AEC4-AC48FAAB3D30}" srcOrd="2" destOrd="0" parTransId="{4731A9E1-DAB6-4CA1-B934-57E440F7B429}" sibTransId="{37E798E8-EB2C-49CA-A462-7270B9AC177A}"/>
    <dgm:cxn modelId="{B1DC3349-0A82-4BB0-9B55-54373DFD85F3}" type="presParOf" srcId="{ED229E85-41C8-48EC-B4F9-800769E57FC1}" destId="{13913812-161B-4C5F-AECA-4C2A5E54C24E}" srcOrd="0" destOrd="0" presId="urn:microsoft.com/office/officeart/2018/2/layout/IconVerticalSolidList"/>
    <dgm:cxn modelId="{E4DB1FCF-85AA-4F5F-8454-AADAFBC0C851}" type="presParOf" srcId="{13913812-161B-4C5F-AECA-4C2A5E54C24E}" destId="{B5A5C838-08B2-4C60-8D50-AA21DF8D1497}" srcOrd="0" destOrd="0" presId="urn:microsoft.com/office/officeart/2018/2/layout/IconVerticalSolidList"/>
    <dgm:cxn modelId="{63A2074E-6F36-4F7A-B232-1B1E8262F0FF}" type="presParOf" srcId="{13913812-161B-4C5F-AECA-4C2A5E54C24E}" destId="{03E6AC9F-39D6-4829-A7D4-6508B5627F80}" srcOrd="1" destOrd="0" presId="urn:microsoft.com/office/officeart/2018/2/layout/IconVerticalSolidList"/>
    <dgm:cxn modelId="{CEEFBE23-A559-4AED-9E5C-5877EC1C649B}" type="presParOf" srcId="{13913812-161B-4C5F-AECA-4C2A5E54C24E}" destId="{880272E9-06F7-41CC-98EC-9F3D3D62A725}" srcOrd="2" destOrd="0" presId="urn:microsoft.com/office/officeart/2018/2/layout/IconVerticalSolidList"/>
    <dgm:cxn modelId="{0C6B6147-A20D-4822-A3CC-DAFC3F9E0612}" type="presParOf" srcId="{13913812-161B-4C5F-AECA-4C2A5E54C24E}" destId="{A91A54AA-AB5C-48CE-A2EC-96643190950C}" srcOrd="3" destOrd="0" presId="urn:microsoft.com/office/officeart/2018/2/layout/IconVerticalSolidList"/>
    <dgm:cxn modelId="{D0232D16-5074-40E6-BA7C-A50FA04C107E}" type="presParOf" srcId="{ED229E85-41C8-48EC-B4F9-800769E57FC1}" destId="{31417137-1852-48DC-B163-534EAE1D8088}" srcOrd="1" destOrd="0" presId="urn:microsoft.com/office/officeart/2018/2/layout/IconVerticalSolidList"/>
    <dgm:cxn modelId="{6B9DD30A-C066-4214-8E96-800A025E7571}" type="presParOf" srcId="{ED229E85-41C8-48EC-B4F9-800769E57FC1}" destId="{F13AA0C8-0FB0-4932-B466-30B1792925D3}" srcOrd="2" destOrd="0" presId="urn:microsoft.com/office/officeart/2018/2/layout/IconVerticalSolidList"/>
    <dgm:cxn modelId="{BC506EF4-729D-4821-B7E9-16A41D62449A}" type="presParOf" srcId="{F13AA0C8-0FB0-4932-B466-30B1792925D3}" destId="{47B957BE-8D79-4184-B5F7-FE68B0181612}" srcOrd="0" destOrd="0" presId="urn:microsoft.com/office/officeart/2018/2/layout/IconVerticalSolidList"/>
    <dgm:cxn modelId="{2CB2826B-231A-4C91-A553-F50A6C645221}" type="presParOf" srcId="{F13AA0C8-0FB0-4932-B466-30B1792925D3}" destId="{E726BF28-82F0-4495-880E-96E748803480}" srcOrd="1" destOrd="0" presId="urn:microsoft.com/office/officeart/2018/2/layout/IconVerticalSolidList"/>
    <dgm:cxn modelId="{4E85ED4C-143A-405F-AD9B-E925E11E3808}" type="presParOf" srcId="{F13AA0C8-0FB0-4932-B466-30B1792925D3}" destId="{ED5D5ECE-CF8E-463B-9CD7-4E3BBDA52BAF}" srcOrd="2" destOrd="0" presId="urn:microsoft.com/office/officeart/2018/2/layout/IconVerticalSolidList"/>
    <dgm:cxn modelId="{408A56DF-BA51-4FC8-BDD1-CD340A80BD75}" type="presParOf" srcId="{F13AA0C8-0FB0-4932-B466-30B1792925D3}" destId="{ED27B7D5-4159-491B-9104-A460721C7F7B}" srcOrd="3" destOrd="0" presId="urn:microsoft.com/office/officeart/2018/2/layout/IconVerticalSolidList"/>
    <dgm:cxn modelId="{9D775C1E-9070-413F-A8A1-33A843FEDC67}" type="presParOf" srcId="{ED229E85-41C8-48EC-B4F9-800769E57FC1}" destId="{6E3E9DEF-28C5-4F2D-AFEF-7B1F0C69D826}" srcOrd="3" destOrd="0" presId="urn:microsoft.com/office/officeart/2018/2/layout/IconVerticalSolidList"/>
    <dgm:cxn modelId="{B2F15079-625D-4C26-A1DA-3A744B6E06BE}" type="presParOf" srcId="{ED229E85-41C8-48EC-B4F9-800769E57FC1}" destId="{4B607D6C-CA08-48B1-8F7E-F77D5F3464C1}" srcOrd="4" destOrd="0" presId="urn:microsoft.com/office/officeart/2018/2/layout/IconVerticalSolidList"/>
    <dgm:cxn modelId="{73FC4BCF-2C1E-45ED-9385-CD7BFD39BBFF}" type="presParOf" srcId="{4B607D6C-CA08-48B1-8F7E-F77D5F3464C1}" destId="{7F9DE7EC-6FE2-4860-979F-2E405306A35D}" srcOrd="0" destOrd="0" presId="urn:microsoft.com/office/officeart/2018/2/layout/IconVerticalSolidList"/>
    <dgm:cxn modelId="{2F344A38-6F05-46C2-B4D1-17A9353413EA}" type="presParOf" srcId="{4B607D6C-CA08-48B1-8F7E-F77D5F3464C1}" destId="{6A3F9851-A236-4C73-88B9-81A762E4C902}" srcOrd="1" destOrd="0" presId="urn:microsoft.com/office/officeart/2018/2/layout/IconVerticalSolidList"/>
    <dgm:cxn modelId="{1975A745-1A79-4769-AA57-27E3D56147D9}" type="presParOf" srcId="{4B607D6C-CA08-48B1-8F7E-F77D5F3464C1}" destId="{3574A798-D5E1-423D-A933-9FC8107741BA}" srcOrd="2" destOrd="0" presId="urn:microsoft.com/office/officeart/2018/2/layout/IconVerticalSolidList"/>
    <dgm:cxn modelId="{12D17A85-4E50-41E4-8D93-66CE6DB84FB9}" type="presParOf" srcId="{4B607D6C-CA08-48B1-8F7E-F77D5F3464C1}" destId="{58ED3F32-2429-4DCC-9C76-0AED2D8BAA4C}" srcOrd="3" destOrd="0" presId="urn:microsoft.com/office/officeart/2018/2/layout/IconVerticalSolidList"/>
    <dgm:cxn modelId="{3ED4BD84-925C-4CF2-A231-98808B0E389F}" type="presParOf" srcId="{ED229E85-41C8-48EC-B4F9-800769E57FC1}" destId="{25B65A01-165D-4FEB-BFCA-ED3A6DC52C6B}" srcOrd="5" destOrd="0" presId="urn:microsoft.com/office/officeart/2018/2/layout/IconVerticalSolidList"/>
    <dgm:cxn modelId="{1BE86D5D-B9F4-4308-A8E0-997BF84B0FDD}" type="presParOf" srcId="{ED229E85-41C8-48EC-B4F9-800769E57FC1}" destId="{8D41096E-51C6-43F1-B372-78D0DE458158}" srcOrd="6" destOrd="0" presId="urn:microsoft.com/office/officeart/2018/2/layout/IconVerticalSolidList"/>
    <dgm:cxn modelId="{AF4162BB-CF90-4533-A013-41F800272D01}" type="presParOf" srcId="{8D41096E-51C6-43F1-B372-78D0DE458158}" destId="{640BDB0C-A1AD-450B-948C-D1468EB3981E}" srcOrd="0" destOrd="0" presId="urn:microsoft.com/office/officeart/2018/2/layout/IconVerticalSolidList"/>
    <dgm:cxn modelId="{8D7A91DE-D5F5-4476-8A29-35DF64A04680}" type="presParOf" srcId="{8D41096E-51C6-43F1-B372-78D0DE458158}" destId="{3D466A75-8C18-4E71-AE99-C394FD8BFA0A}" srcOrd="1" destOrd="0" presId="urn:microsoft.com/office/officeart/2018/2/layout/IconVerticalSolidList"/>
    <dgm:cxn modelId="{FED182BC-EC77-45DB-AB95-A0C6A051D4F5}" type="presParOf" srcId="{8D41096E-51C6-43F1-B372-78D0DE458158}" destId="{6CE90FF6-0236-4B8F-8514-652642F3E29A}" srcOrd="2" destOrd="0" presId="urn:microsoft.com/office/officeart/2018/2/layout/IconVerticalSolidList"/>
    <dgm:cxn modelId="{B70DAFA8-FB69-4265-A3FE-EF5AD6B28806}" type="presParOf" srcId="{8D41096E-51C6-43F1-B372-78D0DE458158}" destId="{73DA5330-1272-43F5-80A0-391C74A9F447}" srcOrd="3" destOrd="0" presId="urn:microsoft.com/office/officeart/2018/2/layout/IconVerticalSolidList"/>
    <dgm:cxn modelId="{A6381632-6BE7-4F27-96F9-29EB2CE32BA2}" type="presParOf" srcId="{ED229E85-41C8-48EC-B4F9-800769E57FC1}" destId="{12FAD85B-34D9-4EEB-98AA-3B57877FCFE0}" srcOrd="7" destOrd="0" presId="urn:microsoft.com/office/officeart/2018/2/layout/IconVerticalSolidList"/>
    <dgm:cxn modelId="{4DA5C08B-49C8-4284-8324-D3776BADEFA1}" type="presParOf" srcId="{ED229E85-41C8-48EC-B4F9-800769E57FC1}" destId="{6F22E481-F5AF-40C6-A7AE-C2AC957D5428}" srcOrd="8" destOrd="0" presId="urn:microsoft.com/office/officeart/2018/2/layout/IconVerticalSolidList"/>
    <dgm:cxn modelId="{8F472EED-1C77-45F1-B8AF-526DCD8EE928}" type="presParOf" srcId="{6F22E481-F5AF-40C6-A7AE-C2AC957D5428}" destId="{B21201D6-6E06-48A7-A3D2-A8E125EFE75D}" srcOrd="0" destOrd="0" presId="urn:microsoft.com/office/officeart/2018/2/layout/IconVerticalSolidList"/>
    <dgm:cxn modelId="{4038042F-B3A8-4A7E-A19F-CF837AE81F37}" type="presParOf" srcId="{6F22E481-F5AF-40C6-A7AE-C2AC957D5428}" destId="{61FF8997-5214-4F3F-85BA-BF09E65966DE}" srcOrd="1" destOrd="0" presId="urn:microsoft.com/office/officeart/2018/2/layout/IconVerticalSolidList"/>
    <dgm:cxn modelId="{32FFD94E-0C69-4807-B782-A6C86D76C24F}" type="presParOf" srcId="{6F22E481-F5AF-40C6-A7AE-C2AC957D5428}" destId="{32C1805D-D7A8-4E65-8B3E-38589AF80D95}" srcOrd="2" destOrd="0" presId="urn:microsoft.com/office/officeart/2018/2/layout/IconVerticalSolidList"/>
    <dgm:cxn modelId="{9F2C7D26-0D04-4113-A89E-2DEDCBED828D}" type="presParOf" srcId="{6F22E481-F5AF-40C6-A7AE-C2AC957D5428}" destId="{97643053-C7E2-4462-AB38-E46D8EBA8701}" srcOrd="3" destOrd="0" presId="urn:microsoft.com/office/officeart/2018/2/layout/IconVerticalSolidList"/>
    <dgm:cxn modelId="{51CF2D28-C981-4160-89C0-FB9C6D8A7D87}" type="presParOf" srcId="{ED229E85-41C8-48EC-B4F9-800769E57FC1}" destId="{C52056BE-92A3-4ED0-9653-8A2843DC1F18}" srcOrd="9" destOrd="0" presId="urn:microsoft.com/office/officeart/2018/2/layout/IconVerticalSolidList"/>
    <dgm:cxn modelId="{A2C3111C-1156-4B98-B8B6-026A680323FC}" type="presParOf" srcId="{ED229E85-41C8-48EC-B4F9-800769E57FC1}" destId="{9EED034C-8BE0-49EF-96B8-F759A9936B9B}" srcOrd="10" destOrd="0" presId="urn:microsoft.com/office/officeart/2018/2/layout/IconVerticalSolidList"/>
    <dgm:cxn modelId="{EE6A8775-A4BC-4116-9F8B-53195E440157}" type="presParOf" srcId="{9EED034C-8BE0-49EF-96B8-F759A9936B9B}" destId="{5DB7CB56-7718-4F2B-9897-2AD2368A038B}" srcOrd="0" destOrd="0" presId="urn:microsoft.com/office/officeart/2018/2/layout/IconVerticalSolidList"/>
    <dgm:cxn modelId="{F77BD388-EEAE-4A82-8245-3931D969A7C0}" type="presParOf" srcId="{9EED034C-8BE0-49EF-96B8-F759A9936B9B}" destId="{395506BF-3970-4E1B-AC35-524C2C65A81A}" srcOrd="1" destOrd="0" presId="urn:microsoft.com/office/officeart/2018/2/layout/IconVerticalSolidList"/>
    <dgm:cxn modelId="{96E10585-4A67-4151-B7B5-8F4E481A9BB9}" type="presParOf" srcId="{9EED034C-8BE0-49EF-96B8-F759A9936B9B}" destId="{42CB697B-ECA7-414F-9202-F34071A4F20E}" srcOrd="2" destOrd="0" presId="urn:microsoft.com/office/officeart/2018/2/layout/IconVerticalSolidList"/>
    <dgm:cxn modelId="{02C6CE8A-AF15-41C5-B048-66690D553692}" type="presParOf" srcId="{9EED034C-8BE0-49EF-96B8-F759A9936B9B}" destId="{A63320D8-AAA6-439B-8A2E-95CB1F733F70}"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638F6C17-1D2C-4F8E-B6D6-D2DE8AF6CE3F}" type="doc">
      <dgm:prSet loTypeId="urn:microsoft.com/office/officeart/2005/8/layout/vList2" loCatId="list" qsTypeId="urn:microsoft.com/office/officeart/2005/8/quickstyle/simple1" qsCatId="simple" csTypeId="urn:microsoft.com/office/officeart/2005/8/colors/accent4_3" csCatId="accent4" phldr="1"/>
      <dgm:spPr/>
      <dgm:t>
        <a:bodyPr/>
        <a:lstStyle/>
        <a:p>
          <a:endParaRPr lang="en-US"/>
        </a:p>
      </dgm:t>
    </dgm:pt>
    <dgm:pt modelId="{22A92C50-D40C-4F6A-A45D-F254AFBEDFF4}">
      <dgm:prSet/>
      <dgm:spPr>
        <a:solidFill>
          <a:schemeClr val="accent4">
            <a:lumMod val="75000"/>
          </a:schemeClr>
        </a:solidFill>
      </dgm:spPr>
      <dgm:t>
        <a:bodyPr/>
        <a:lstStyle/>
        <a:p>
          <a:r>
            <a:rPr lang="en-US" dirty="0"/>
            <a:t>Demand</a:t>
          </a:r>
        </a:p>
      </dgm:t>
    </dgm:pt>
    <dgm:pt modelId="{6E658EEF-5BF1-4183-AAAE-821EEC6BB9F4}" type="parTrans" cxnId="{333E1E05-8BD0-4FD7-89AF-B282D4B3FF67}">
      <dgm:prSet/>
      <dgm:spPr/>
      <dgm:t>
        <a:bodyPr/>
        <a:lstStyle/>
        <a:p>
          <a:endParaRPr lang="en-US"/>
        </a:p>
      </dgm:t>
    </dgm:pt>
    <dgm:pt modelId="{002DDC9C-CF7C-49E0-9048-BC35522E9C52}" type="sibTrans" cxnId="{333E1E05-8BD0-4FD7-89AF-B282D4B3FF67}">
      <dgm:prSet/>
      <dgm:spPr/>
      <dgm:t>
        <a:bodyPr/>
        <a:lstStyle/>
        <a:p>
          <a:endParaRPr lang="en-US"/>
        </a:p>
      </dgm:t>
    </dgm:pt>
    <dgm:pt modelId="{D86E5EB4-1515-4387-8ABB-CDB80E424581}">
      <dgm:prSet custT="1"/>
      <dgm:spPr>
        <a:solidFill>
          <a:schemeClr val="accent4">
            <a:lumMod val="75000"/>
          </a:schemeClr>
        </a:solidFill>
        <a:ln w="10795" cap="flat" cmpd="sng" algn="ctr">
          <a:solidFill>
            <a:prstClr val="white">
              <a:hueOff val="0"/>
              <a:satOff val="0"/>
              <a:lumOff val="0"/>
              <a:alphaOff val="0"/>
            </a:prstClr>
          </a:solidFill>
          <a:prstDash val="solid"/>
        </a:ln>
        <a:effectLst/>
      </dgm:spPr>
      <dgm:t>
        <a:bodyPr spcFirstLastPara="0" vert="horz" wrap="square" lIns="182880" tIns="182880" rIns="182880" bIns="182880" numCol="1" spcCol="1270" anchor="ctr" anchorCtr="0"/>
        <a:lstStyle/>
        <a:p>
          <a:pPr marL="0" lvl="0" indent="0" algn="l" defTabSz="2133600">
            <a:lnSpc>
              <a:spcPct val="90000"/>
            </a:lnSpc>
            <a:spcBef>
              <a:spcPct val="0"/>
            </a:spcBef>
            <a:spcAft>
              <a:spcPct val="35000"/>
            </a:spcAft>
            <a:buNone/>
          </a:pPr>
          <a:r>
            <a:rPr lang="en-US" sz="4800" kern="1200" dirty="0">
              <a:latin typeface="Corbel" panose="020B0503020204020204"/>
              <a:ea typeface="+mn-ea"/>
              <a:cs typeface="+mn-cs"/>
            </a:rPr>
            <a:t>Enduring client </a:t>
          </a:r>
          <a:r>
            <a:rPr lang="en-US" sz="4800" kern="1200" dirty="0">
              <a:solidFill>
                <a:prstClr val="white"/>
              </a:solidFill>
              <a:latin typeface="Corbel" panose="020B0503020204020204"/>
              <a:ea typeface="+mn-ea"/>
              <a:cs typeface="+mn-cs"/>
            </a:rPr>
            <a:t>relationships</a:t>
          </a:r>
        </a:p>
      </dgm:t>
    </dgm:pt>
    <dgm:pt modelId="{75072FAB-9E59-45E1-911C-2706FB884F7B}" type="parTrans" cxnId="{0C1BFC36-62CD-4D51-B17B-D6D12A7E0A98}">
      <dgm:prSet/>
      <dgm:spPr/>
      <dgm:t>
        <a:bodyPr/>
        <a:lstStyle/>
        <a:p>
          <a:endParaRPr lang="en-US"/>
        </a:p>
      </dgm:t>
    </dgm:pt>
    <dgm:pt modelId="{2F7E817C-A8AF-4890-9B96-6EA3729FAF8B}" type="sibTrans" cxnId="{0C1BFC36-62CD-4D51-B17B-D6D12A7E0A98}">
      <dgm:prSet/>
      <dgm:spPr/>
      <dgm:t>
        <a:bodyPr/>
        <a:lstStyle/>
        <a:p>
          <a:endParaRPr lang="en-US"/>
        </a:p>
      </dgm:t>
    </dgm:pt>
    <dgm:pt modelId="{EBC85A09-0330-449E-97E8-9CC568B898FF}">
      <dgm:prSet custT="1"/>
      <dgm:spPr>
        <a:solidFill>
          <a:schemeClr val="accent4">
            <a:lumMod val="75000"/>
          </a:schemeClr>
        </a:solidFill>
      </dgm:spPr>
      <dgm:t>
        <a:bodyPr spcFirstLastPara="0" vert="horz" wrap="square" lIns="182880" tIns="182880" rIns="182880" bIns="182880" numCol="1" spcCol="1270" anchor="ctr" anchorCtr="0"/>
        <a:lstStyle/>
        <a:p>
          <a:r>
            <a:rPr lang="en-US" sz="4800" kern="1200" dirty="0">
              <a:solidFill>
                <a:prstClr val="white"/>
              </a:solidFill>
              <a:latin typeface="Corbel" panose="020B0503020204020204"/>
              <a:ea typeface="+mn-ea"/>
              <a:cs typeface="+mn-cs"/>
            </a:rPr>
            <a:t>Practice differentiator</a:t>
          </a:r>
        </a:p>
      </dgm:t>
    </dgm:pt>
    <dgm:pt modelId="{115852AB-8706-46E2-93C7-B82EB4840D36}" type="parTrans" cxnId="{638393E2-A4B5-4F96-AFFC-F61BD4F1CA96}">
      <dgm:prSet/>
      <dgm:spPr/>
      <dgm:t>
        <a:bodyPr/>
        <a:lstStyle/>
        <a:p>
          <a:endParaRPr lang="en-US"/>
        </a:p>
      </dgm:t>
    </dgm:pt>
    <dgm:pt modelId="{33BF6F8A-0A8E-48A2-A7A7-39A7D21D38F4}" type="sibTrans" cxnId="{638393E2-A4B5-4F96-AFFC-F61BD4F1CA96}">
      <dgm:prSet/>
      <dgm:spPr/>
      <dgm:t>
        <a:bodyPr/>
        <a:lstStyle/>
        <a:p>
          <a:endParaRPr lang="en-US"/>
        </a:p>
      </dgm:t>
    </dgm:pt>
    <dgm:pt modelId="{DDE4C400-0C2B-4AD6-BA90-8FB2A2ADFBBB}">
      <dgm:prSet custT="1"/>
      <dgm:spPr>
        <a:solidFill>
          <a:schemeClr val="accent4">
            <a:lumMod val="75000"/>
          </a:schemeClr>
        </a:solidFill>
        <a:ln w="10795" cap="flat" cmpd="sng" algn="ctr">
          <a:solidFill>
            <a:prstClr val="white">
              <a:hueOff val="0"/>
              <a:satOff val="0"/>
              <a:lumOff val="0"/>
              <a:alphaOff val="0"/>
            </a:prstClr>
          </a:solidFill>
          <a:prstDash val="solid"/>
        </a:ln>
        <a:effectLst/>
      </dgm:spPr>
      <dgm:t>
        <a:bodyPr spcFirstLastPara="0" vert="horz" wrap="square" lIns="182880" tIns="182880" rIns="182880" bIns="182880" numCol="1" spcCol="1270" anchor="ctr" anchorCtr="0"/>
        <a:lstStyle/>
        <a:p>
          <a:pPr marL="0" lvl="0" indent="0" algn="l" defTabSz="2133600">
            <a:lnSpc>
              <a:spcPct val="90000"/>
            </a:lnSpc>
            <a:spcBef>
              <a:spcPct val="0"/>
            </a:spcBef>
            <a:spcAft>
              <a:spcPct val="35000"/>
            </a:spcAft>
            <a:buNone/>
          </a:pPr>
          <a:r>
            <a:rPr lang="en-US" sz="4800" kern="1200" dirty="0">
              <a:solidFill>
                <a:prstClr val="white"/>
              </a:solidFill>
              <a:latin typeface="Corbel" panose="020B0503020204020204"/>
              <a:ea typeface="+mn-ea"/>
              <a:cs typeface="+mn-cs"/>
            </a:rPr>
            <a:t>Fiduciary responsibility</a:t>
          </a:r>
        </a:p>
      </dgm:t>
    </dgm:pt>
    <dgm:pt modelId="{C4DD5913-7481-4CCF-8224-8993715AB81C}" type="sibTrans" cxnId="{BD6D4096-1184-4C2B-BF77-02F27E9FE7C6}">
      <dgm:prSet/>
      <dgm:spPr/>
      <dgm:t>
        <a:bodyPr/>
        <a:lstStyle/>
        <a:p>
          <a:endParaRPr lang="en-US"/>
        </a:p>
      </dgm:t>
    </dgm:pt>
    <dgm:pt modelId="{C8D0DCE2-B1EE-4C66-B35C-442738D0C25D}" type="parTrans" cxnId="{BD6D4096-1184-4C2B-BF77-02F27E9FE7C6}">
      <dgm:prSet/>
      <dgm:spPr/>
      <dgm:t>
        <a:bodyPr/>
        <a:lstStyle/>
        <a:p>
          <a:endParaRPr lang="en-US"/>
        </a:p>
      </dgm:t>
    </dgm:pt>
    <dgm:pt modelId="{6B53EA36-E6A3-484A-B0CB-FA8DB75105DE}" type="pres">
      <dgm:prSet presAssocID="{638F6C17-1D2C-4F8E-B6D6-D2DE8AF6CE3F}" presName="linear" presStyleCnt="0">
        <dgm:presLayoutVars>
          <dgm:animLvl val="lvl"/>
          <dgm:resizeHandles val="exact"/>
        </dgm:presLayoutVars>
      </dgm:prSet>
      <dgm:spPr/>
    </dgm:pt>
    <dgm:pt modelId="{D1AF5B0D-D8D8-4644-AFF0-E6A9C6980C77}" type="pres">
      <dgm:prSet presAssocID="{22A92C50-D40C-4F6A-A45D-F254AFBEDFF4}" presName="parentText" presStyleLbl="node1" presStyleIdx="0" presStyleCnt="4">
        <dgm:presLayoutVars>
          <dgm:chMax val="0"/>
          <dgm:bulletEnabled val="1"/>
        </dgm:presLayoutVars>
      </dgm:prSet>
      <dgm:spPr/>
    </dgm:pt>
    <dgm:pt modelId="{06D0C2CC-BC69-4BEA-9518-21814D7B1407}" type="pres">
      <dgm:prSet presAssocID="{002DDC9C-CF7C-49E0-9048-BC35522E9C52}" presName="spacer" presStyleCnt="0"/>
      <dgm:spPr/>
    </dgm:pt>
    <dgm:pt modelId="{6867D332-CC60-441A-AB97-21D8512830A8}" type="pres">
      <dgm:prSet presAssocID="{DDE4C400-0C2B-4AD6-BA90-8FB2A2ADFBBB}" presName="parentText" presStyleLbl="node1" presStyleIdx="1" presStyleCnt="4">
        <dgm:presLayoutVars>
          <dgm:chMax val="0"/>
          <dgm:bulletEnabled val="1"/>
        </dgm:presLayoutVars>
      </dgm:prSet>
      <dgm:spPr>
        <a:xfrm>
          <a:off x="0" y="1323262"/>
          <a:ext cx="7728267" cy="1151279"/>
        </a:xfrm>
        <a:prstGeom prst="roundRect">
          <a:avLst/>
        </a:prstGeom>
      </dgm:spPr>
    </dgm:pt>
    <dgm:pt modelId="{B2605255-1861-4601-962B-A4DC87971FEA}" type="pres">
      <dgm:prSet presAssocID="{C4DD5913-7481-4CCF-8224-8993715AB81C}" presName="spacer" presStyleCnt="0"/>
      <dgm:spPr/>
    </dgm:pt>
    <dgm:pt modelId="{131573B8-90F8-419B-A97E-F4729CCEF4B8}" type="pres">
      <dgm:prSet presAssocID="{D86E5EB4-1515-4387-8ABB-CDB80E424581}" presName="parentText" presStyleLbl="node1" presStyleIdx="2" presStyleCnt="4" custLinFactNeighborX="233">
        <dgm:presLayoutVars>
          <dgm:chMax val="0"/>
          <dgm:bulletEnabled val="1"/>
        </dgm:presLayoutVars>
      </dgm:prSet>
      <dgm:spPr>
        <a:xfrm>
          <a:off x="0" y="2612782"/>
          <a:ext cx="7728267" cy="1151279"/>
        </a:xfrm>
        <a:prstGeom prst="roundRect">
          <a:avLst/>
        </a:prstGeom>
      </dgm:spPr>
    </dgm:pt>
    <dgm:pt modelId="{C1B3CFC8-5E58-4F5E-8F37-CE1202B2461D}" type="pres">
      <dgm:prSet presAssocID="{2F7E817C-A8AF-4890-9B96-6EA3729FAF8B}" presName="spacer" presStyleCnt="0"/>
      <dgm:spPr/>
    </dgm:pt>
    <dgm:pt modelId="{2F89275E-157B-4614-92D3-355AB49E9134}" type="pres">
      <dgm:prSet presAssocID="{EBC85A09-0330-449E-97E8-9CC568B898FF}" presName="parentText" presStyleLbl="node1" presStyleIdx="3" presStyleCnt="4">
        <dgm:presLayoutVars>
          <dgm:chMax val="0"/>
          <dgm:bulletEnabled val="1"/>
        </dgm:presLayoutVars>
      </dgm:prSet>
      <dgm:spPr>
        <a:xfrm>
          <a:off x="0" y="3902302"/>
          <a:ext cx="7728267" cy="1151279"/>
        </a:xfrm>
        <a:prstGeom prst="roundRect">
          <a:avLst/>
        </a:prstGeom>
      </dgm:spPr>
    </dgm:pt>
  </dgm:ptLst>
  <dgm:cxnLst>
    <dgm:cxn modelId="{85291D05-584A-4A88-8B3C-88AFD4E584D6}" type="presOf" srcId="{D86E5EB4-1515-4387-8ABB-CDB80E424581}" destId="{131573B8-90F8-419B-A97E-F4729CCEF4B8}" srcOrd="0" destOrd="0" presId="urn:microsoft.com/office/officeart/2005/8/layout/vList2"/>
    <dgm:cxn modelId="{333E1E05-8BD0-4FD7-89AF-B282D4B3FF67}" srcId="{638F6C17-1D2C-4F8E-B6D6-D2DE8AF6CE3F}" destId="{22A92C50-D40C-4F6A-A45D-F254AFBEDFF4}" srcOrd="0" destOrd="0" parTransId="{6E658EEF-5BF1-4183-AAAE-821EEC6BB9F4}" sibTransId="{002DDC9C-CF7C-49E0-9048-BC35522E9C52}"/>
    <dgm:cxn modelId="{3EEAE712-D15B-47C1-B413-B045B73D2BC7}" type="presOf" srcId="{EBC85A09-0330-449E-97E8-9CC568B898FF}" destId="{2F89275E-157B-4614-92D3-355AB49E9134}" srcOrd="0" destOrd="0" presId="urn:microsoft.com/office/officeart/2005/8/layout/vList2"/>
    <dgm:cxn modelId="{0C1BFC36-62CD-4D51-B17B-D6D12A7E0A98}" srcId="{638F6C17-1D2C-4F8E-B6D6-D2DE8AF6CE3F}" destId="{D86E5EB4-1515-4387-8ABB-CDB80E424581}" srcOrd="2" destOrd="0" parTransId="{75072FAB-9E59-45E1-911C-2706FB884F7B}" sibTransId="{2F7E817C-A8AF-4890-9B96-6EA3729FAF8B}"/>
    <dgm:cxn modelId="{37D0E33C-D6E9-4BAE-A614-EB45D912DDDA}" type="presOf" srcId="{DDE4C400-0C2B-4AD6-BA90-8FB2A2ADFBBB}" destId="{6867D332-CC60-441A-AB97-21D8512830A8}" srcOrd="0" destOrd="0" presId="urn:microsoft.com/office/officeart/2005/8/layout/vList2"/>
    <dgm:cxn modelId="{5015B540-C10F-4B10-970A-082701230E8B}" type="presOf" srcId="{638F6C17-1D2C-4F8E-B6D6-D2DE8AF6CE3F}" destId="{6B53EA36-E6A3-484A-B0CB-FA8DB75105DE}" srcOrd="0" destOrd="0" presId="urn:microsoft.com/office/officeart/2005/8/layout/vList2"/>
    <dgm:cxn modelId="{BD6D4096-1184-4C2B-BF77-02F27E9FE7C6}" srcId="{638F6C17-1D2C-4F8E-B6D6-D2DE8AF6CE3F}" destId="{DDE4C400-0C2B-4AD6-BA90-8FB2A2ADFBBB}" srcOrd="1" destOrd="0" parTransId="{C8D0DCE2-B1EE-4C66-B35C-442738D0C25D}" sibTransId="{C4DD5913-7481-4CCF-8224-8993715AB81C}"/>
    <dgm:cxn modelId="{638393E2-A4B5-4F96-AFFC-F61BD4F1CA96}" srcId="{638F6C17-1D2C-4F8E-B6D6-D2DE8AF6CE3F}" destId="{EBC85A09-0330-449E-97E8-9CC568B898FF}" srcOrd="3" destOrd="0" parTransId="{115852AB-8706-46E2-93C7-B82EB4840D36}" sibTransId="{33BF6F8A-0A8E-48A2-A7A7-39A7D21D38F4}"/>
    <dgm:cxn modelId="{A27773E3-C509-4FD7-9869-116BB5641A46}" type="presOf" srcId="{22A92C50-D40C-4F6A-A45D-F254AFBEDFF4}" destId="{D1AF5B0D-D8D8-4644-AFF0-E6A9C6980C77}" srcOrd="0" destOrd="0" presId="urn:microsoft.com/office/officeart/2005/8/layout/vList2"/>
    <dgm:cxn modelId="{206AADFE-F05A-4EFE-AE67-1B35E0E44375}" type="presParOf" srcId="{6B53EA36-E6A3-484A-B0CB-FA8DB75105DE}" destId="{D1AF5B0D-D8D8-4644-AFF0-E6A9C6980C77}" srcOrd="0" destOrd="0" presId="urn:microsoft.com/office/officeart/2005/8/layout/vList2"/>
    <dgm:cxn modelId="{F8FDD7F4-4828-4A01-8156-680A24015EF1}" type="presParOf" srcId="{6B53EA36-E6A3-484A-B0CB-FA8DB75105DE}" destId="{06D0C2CC-BC69-4BEA-9518-21814D7B1407}" srcOrd="1" destOrd="0" presId="urn:microsoft.com/office/officeart/2005/8/layout/vList2"/>
    <dgm:cxn modelId="{FE1EA869-74CD-41CD-940F-C7EF7ECA6698}" type="presParOf" srcId="{6B53EA36-E6A3-484A-B0CB-FA8DB75105DE}" destId="{6867D332-CC60-441A-AB97-21D8512830A8}" srcOrd="2" destOrd="0" presId="urn:microsoft.com/office/officeart/2005/8/layout/vList2"/>
    <dgm:cxn modelId="{E4A06C9C-2BFC-4384-ACC8-EC25B9F3E8A6}" type="presParOf" srcId="{6B53EA36-E6A3-484A-B0CB-FA8DB75105DE}" destId="{B2605255-1861-4601-962B-A4DC87971FEA}" srcOrd="3" destOrd="0" presId="urn:microsoft.com/office/officeart/2005/8/layout/vList2"/>
    <dgm:cxn modelId="{F96ABF68-41B7-4430-B4ED-888C5F6B6A93}" type="presParOf" srcId="{6B53EA36-E6A3-484A-B0CB-FA8DB75105DE}" destId="{131573B8-90F8-419B-A97E-F4729CCEF4B8}" srcOrd="4" destOrd="0" presId="urn:microsoft.com/office/officeart/2005/8/layout/vList2"/>
    <dgm:cxn modelId="{E546B9F0-B5E1-48C2-967D-55483540449E}" type="presParOf" srcId="{6B53EA36-E6A3-484A-B0CB-FA8DB75105DE}" destId="{C1B3CFC8-5E58-4F5E-8F37-CE1202B2461D}" srcOrd="5" destOrd="0" presId="urn:microsoft.com/office/officeart/2005/8/layout/vList2"/>
    <dgm:cxn modelId="{358607CE-9117-4B5C-A06F-39F16A870429}" type="presParOf" srcId="{6B53EA36-E6A3-484A-B0CB-FA8DB75105DE}" destId="{2F89275E-157B-4614-92D3-355AB49E9134}"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638F6C17-1D2C-4F8E-B6D6-D2DE8AF6CE3F}" type="doc">
      <dgm:prSet loTypeId="urn:microsoft.com/office/officeart/2005/8/layout/vList2" loCatId="list" qsTypeId="urn:microsoft.com/office/officeart/2005/8/quickstyle/simple1" qsCatId="simple" csTypeId="urn:microsoft.com/office/officeart/2005/8/colors/accent6_3" csCatId="accent6" phldr="1"/>
      <dgm:spPr/>
      <dgm:t>
        <a:bodyPr/>
        <a:lstStyle/>
        <a:p>
          <a:endParaRPr lang="en-US"/>
        </a:p>
      </dgm:t>
    </dgm:pt>
    <dgm:pt modelId="{22A92C50-D40C-4F6A-A45D-F254AFBEDFF4}">
      <dgm:prSet custT="1"/>
      <dgm:spPr>
        <a:solidFill>
          <a:schemeClr val="accent4">
            <a:lumMod val="75000"/>
          </a:schemeClr>
        </a:solidFill>
        <a:ln w="10795" cap="flat" cmpd="sng" algn="ctr">
          <a:solidFill>
            <a:prstClr val="white">
              <a:hueOff val="0"/>
              <a:satOff val="0"/>
              <a:lumOff val="0"/>
              <a:alphaOff val="0"/>
            </a:prstClr>
          </a:solidFill>
          <a:prstDash val="solid"/>
        </a:ln>
        <a:effectLst/>
      </dgm:spPr>
      <dgm:t>
        <a:bodyPr spcFirstLastPara="0" vert="horz" wrap="square" lIns="182880" tIns="182880" rIns="182880" bIns="182880" numCol="1" spcCol="1270" anchor="ctr" anchorCtr="0"/>
        <a:lstStyle/>
        <a:p>
          <a:pPr marL="0" lvl="0" indent="0" algn="l" defTabSz="2133600">
            <a:lnSpc>
              <a:spcPct val="90000"/>
            </a:lnSpc>
            <a:spcBef>
              <a:spcPct val="0"/>
            </a:spcBef>
            <a:spcAft>
              <a:spcPct val="35000"/>
            </a:spcAft>
            <a:buNone/>
          </a:pPr>
          <a:r>
            <a:rPr lang="en-US" sz="4800" kern="1200" dirty="0">
              <a:solidFill>
                <a:prstClr val="white"/>
              </a:solidFill>
              <a:latin typeface="Corbel" panose="020B0503020204020204"/>
              <a:ea typeface="+mn-ea"/>
              <a:cs typeface="+mn-cs"/>
            </a:rPr>
            <a:t>Demand</a:t>
          </a:r>
        </a:p>
      </dgm:t>
    </dgm:pt>
    <dgm:pt modelId="{6E658EEF-5BF1-4183-AAAE-821EEC6BB9F4}" type="parTrans" cxnId="{333E1E05-8BD0-4FD7-89AF-B282D4B3FF67}">
      <dgm:prSet/>
      <dgm:spPr/>
      <dgm:t>
        <a:bodyPr/>
        <a:lstStyle/>
        <a:p>
          <a:endParaRPr lang="en-US"/>
        </a:p>
      </dgm:t>
    </dgm:pt>
    <dgm:pt modelId="{002DDC9C-CF7C-49E0-9048-BC35522E9C52}" type="sibTrans" cxnId="{333E1E05-8BD0-4FD7-89AF-B282D4B3FF67}">
      <dgm:prSet/>
      <dgm:spPr/>
      <dgm:t>
        <a:bodyPr/>
        <a:lstStyle/>
        <a:p>
          <a:endParaRPr lang="en-US"/>
        </a:p>
      </dgm:t>
    </dgm:pt>
    <dgm:pt modelId="{D86E5EB4-1515-4387-8ABB-CDB80E424581}">
      <dgm:prSet/>
      <dgm:spPr>
        <a:solidFill>
          <a:schemeClr val="accent4">
            <a:lumMod val="20000"/>
            <a:lumOff val="80000"/>
          </a:schemeClr>
        </a:solidFill>
      </dgm:spPr>
      <dgm:t>
        <a:bodyPr/>
        <a:lstStyle/>
        <a:p>
          <a:r>
            <a:rPr lang="en-US" dirty="0"/>
            <a:t>Enduring client relationships</a:t>
          </a:r>
        </a:p>
      </dgm:t>
    </dgm:pt>
    <dgm:pt modelId="{75072FAB-9E59-45E1-911C-2706FB884F7B}" type="parTrans" cxnId="{0C1BFC36-62CD-4D51-B17B-D6D12A7E0A98}">
      <dgm:prSet/>
      <dgm:spPr/>
      <dgm:t>
        <a:bodyPr/>
        <a:lstStyle/>
        <a:p>
          <a:endParaRPr lang="en-US"/>
        </a:p>
      </dgm:t>
    </dgm:pt>
    <dgm:pt modelId="{2F7E817C-A8AF-4890-9B96-6EA3729FAF8B}" type="sibTrans" cxnId="{0C1BFC36-62CD-4D51-B17B-D6D12A7E0A98}">
      <dgm:prSet/>
      <dgm:spPr/>
      <dgm:t>
        <a:bodyPr/>
        <a:lstStyle/>
        <a:p>
          <a:endParaRPr lang="en-US"/>
        </a:p>
      </dgm:t>
    </dgm:pt>
    <dgm:pt modelId="{EBC85A09-0330-449E-97E8-9CC568B898FF}">
      <dgm:prSet/>
      <dgm:spPr>
        <a:solidFill>
          <a:schemeClr val="accent4">
            <a:lumMod val="20000"/>
            <a:lumOff val="80000"/>
          </a:schemeClr>
        </a:solidFill>
      </dgm:spPr>
      <dgm:t>
        <a:bodyPr/>
        <a:lstStyle/>
        <a:p>
          <a:r>
            <a:rPr lang="en-US"/>
            <a:t>Practice differentiator</a:t>
          </a:r>
        </a:p>
      </dgm:t>
    </dgm:pt>
    <dgm:pt modelId="{115852AB-8706-46E2-93C7-B82EB4840D36}" type="parTrans" cxnId="{638393E2-A4B5-4F96-AFFC-F61BD4F1CA96}">
      <dgm:prSet/>
      <dgm:spPr/>
      <dgm:t>
        <a:bodyPr/>
        <a:lstStyle/>
        <a:p>
          <a:endParaRPr lang="en-US"/>
        </a:p>
      </dgm:t>
    </dgm:pt>
    <dgm:pt modelId="{33BF6F8A-0A8E-48A2-A7A7-39A7D21D38F4}" type="sibTrans" cxnId="{638393E2-A4B5-4F96-AFFC-F61BD4F1CA96}">
      <dgm:prSet/>
      <dgm:spPr/>
      <dgm:t>
        <a:bodyPr/>
        <a:lstStyle/>
        <a:p>
          <a:endParaRPr lang="en-US"/>
        </a:p>
      </dgm:t>
    </dgm:pt>
    <dgm:pt modelId="{DDE4C400-0C2B-4AD6-BA90-8FB2A2ADFBBB}">
      <dgm:prSet/>
      <dgm:spPr>
        <a:solidFill>
          <a:schemeClr val="accent4">
            <a:lumMod val="20000"/>
            <a:lumOff val="80000"/>
          </a:schemeClr>
        </a:solidFill>
      </dgm:spPr>
      <dgm:t>
        <a:bodyPr/>
        <a:lstStyle/>
        <a:p>
          <a:r>
            <a:rPr lang="en-US" dirty="0"/>
            <a:t>Fiduciary Responsibility</a:t>
          </a:r>
        </a:p>
      </dgm:t>
    </dgm:pt>
    <dgm:pt modelId="{C4DD5913-7481-4CCF-8224-8993715AB81C}" type="sibTrans" cxnId="{BD6D4096-1184-4C2B-BF77-02F27E9FE7C6}">
      <dgm:prSet/>
      <dgm:spPr/>
      <dgm:t>
        <a:bodyPr/>
        <a:lstStyle/>
        <a:p>
          <a:endParaRPr lang="en-US"/>
        </a:p>
      </dgm:t>
    </dgm:pt>
    <dgm:pt modelId="{C8D0DCE2-B1EE-4C66-B35C-442738D0C25D}" type="parTrans" cxnId="{BD6D4096-1184-4C2B-BF77-02F27E9FE7C6}">
      <dgm:prSet/>
      <dgm:spPr/>
      <dgm:t>
        <a:bodyPr/>
        <a:lstStyle/>
        <a:p>
          <a:endParaRPr lang="en-US"/>
        </a:p>
      </dgm:t>
    </dgm:pt>
    <dgm:pt modelId="{6B53EA36-E6A3-484A-B0CB-FA8DB75105DE}" type="pres">
      <dgm:prSet presAssocID="{638F6C17-1D2C-4F8E-B6D6-D2DE8AF6CE3F}" presName="linear" presStyleCnt="0">
        <dgm:presLayoutVars>
          <dgm:animLvl val="lvl"/>
          <dgm:resizeHandles val="exact"/>
        </dgm:presLayoutVars>
      </dgm:prSet>
      <dgm:spPr/>
    </dgm:pt>
    <dgm:pt modelId="{D1AF5B0D-D8D8-4644-AFF0-E6A9C6980C77}" type="pres">
      <dgm:prSet presAssocID="{22A92C50-D40C-4F6A-A45D-F254AFBEDFF4}" presName="parentText" presStyleLbl="node1" presStyleIdx="0" presStyleCnt="4" custLinFactNeighborX="-338" custLinFactNeighborY="-58594">
        <dgm:presLayoutVars>
          <dgm:chMax val="0"/>
          <dgm:bulletEnabled val="1"/>
        </dgm:presLayoutVars>
      </dgm:prSet>
      <dgm:spPr>
        <a:xfrm>
          <a:off x="0" y="0"/>
          <a:ext cx="7728267" cy="1151279"/>
        </a:xfrm>
        <a:prstGeom prst="roundRect">
          <a:avLst/>
        </a:prstGeom>
      </dgm:spPr>
    </dgm:pt>
    <dgm:pt modelId="{06D0C2CC-BC69-4BEA-9518-21814D7B1407}" type="pres">
      <dgm:prSet presAssocID="{002DDC9C-CF7C-49E0-9048-BC35522E9C52}" presName="spacer" presStyleCnt="0"/>
      <dgm:spPr/>
    </dgm:pt>
    <dgm:pt modelId="{6867D332-CC60-441A-AB97-21D8512830A8}" type="pres">
      <dgm:prSet presAssocID="{DDE4C400-0C2B-4AD6-BA90-8FB2A2ADFBBB}" presName="parentText" presStyleLbl="node1" presStyleIdx="1" presStyleCnt="4">
        <dgm:presLayoutVars>
          <dgm:chMax val="0"/>
          <dgm:bulletEnabled val="1"/>
        </dgm:presLayoutVars>
      </dgm:prSet>
      <dgm:spPr/>
    </dgm:pt>
    <dgm:pt modelId="{B2605255-1861-4601-962B-A4DC87971FEA}" type="pres">
      <dgm:prSet presAssocID="{C4DD5913-7481-4CCF-8224-8993715AB81C}" presName="spacer" presStyleCnt="0"/>
      <dgm:spPr/>
    </dgm:pt>
    <dgm:pt modelId="{131573B8-90F8-419B-A97E-F4729CCEF4B8}" type="pres">
      <dgm:prSet presAssocID="{D86E5EB4-1515-4387-8ABB-CDB80E424581}" presName="parentText" presStyleLbl="node1" presStyleIdx="2" presStyleCnt="4" custLinFactNeighborX="233">
        <dgm:presLayoutVars>
          <dgm:chMax val="0"/>
          <dgm:bulletEnabled val="1"/>
        </dgm:presLayoutVars>
      </dgm:prSet>
      <dgm:spPr/>
    </dgm:pt>
    <dgm:pt modelId="{C1B3CFC8-5E58-4F5E-8F37-CE1202B2461D}" type="pres">
      <dgm:prSet presAssocID="{2F7E817C-A8AF-4890-9B96-6EA3729FAF8B}" presName="spacer" presStyleCnt="0"/>
      <dgm:spPr/>
    </dgm:pt>
    <dgm:pt modelId="{2F89275E-157B-4614-92D3-355AB49E9134}" type="pres">
      <dgm:prSet presAssocID="{EBC85A09-0330-449E-97E8-9CC568B898FF}" presName="parentText" presStyleLbl="node1" presStyleIdx="3" presStyleCnt="4">
        <dgm:presLayoutVars>
          <dgm:chMax val="0"/>
          <dgm:bulletEnabled val="1"/>
        </dgm:presLayoutVars>
      </dgm:prSet>
      <dgm:spPr/>
    </dgm:pt>
  </dgm:ptLst>
  <dgm:cxnLst>
    <dgm:cxn modelId="{85291D05-584A-4A88-8B3C-88AFD4E584D6}" type="presOf" srcId="{D86E5EB4-1515-4387-8ABB-CDB80E424581}" destId="{131573B8-90F8-419B-A97E-F4729CCEF4B8}" srcOrd="0" destOrd="0" presId="urn:microsoft.com/office/officeart/2005/8/layout/vList2"/>
    <dgm:cxn modelId="{333E1E05-8BD0-4FD7-89AF-B282D4B3FF67}" srcId="{638F6C17-1D2C-4F8E-B6D6-D2DE8AF6CE3F}" destId="{22A92C50-D40C-4F6A-A45D-F254AFBEDFF4}" srcOrd="0" destOrd="0" parTransId="{6E658EEF-5BF1-4183-AAAE-821EEC6BB9F4}" sibTransId="{002DDC9C-CF7C-49E0-9048-BC35522E9C52}"/>
    <dgm:cxn modelId="{3EEAE712-D15B-47C1-B413-B045B73D2BC7}" type="presOf" srcId="{EBC85A09-0330-449E-97E8-9CC568B898FF}" destId="{2F89275E-157B-4614-92D3-355AB49E9134}" srcOrd="0" destOrd="0" presId="urn:microsoft.com/office/officeart/2005/8/layout/vList2"/>
    <dgm:cxn modelId="{0C1BFC36-62CD-4D51-B17B-D6D12A7E0A98}" srcId="{638F6C17-1D2C-4F8E-B6D6-D2DE8AF6CE3F}" destId="{D86E5EB4-1515-4387-8ABB-CDB80E424581}" srcOrd="2" destOrd="0" parTransId="{75072FAB-9E59-45E1-911C-2706FB884F7B}" sibTransId="{2F7E817C-A8AF-4890-9B96-6EA3729FAF8B}"/>
    <dgm:cxn modelId="{37D0E33C-D6E9-4BAE-A614-EB45D912DDDA}" type="presOf" srcId="{DDE4C400-0C2B-4AD6-BA90-8FB2A2ADFBBB}" destId="{6867D332-CC60-441A-AB97-21D8512830A8}" srcOrd="0" destOrd="0" presId="urn:microsoft.com/office/officeart/2005/8/layout/vList2"/>
    <dgm:cxn modelId="{5015B540-C10F-4B10-970A-082701230E8B}" type="presOf" srcId="{638F6C17-1D2C-4F8E-B6D6-D2DE8AF6CE3F}" destId="{6B53EA36-E6A3-484A-B0CB-FA8DB75105DE}" srcOrd="0" destOrd="0" presId="urn:microsoft.com/office/officeart/2005/8/layout/vList2"/>
    <dgm:cxn modelId="{BD6D4096-1184-4C2B-BF77-02F27E9FE7C6}" srcId="{638F6C17-1D2C-4F8E-B6D6-D2DE8AF6CE3F}" destId="{DDE4C400-0C2B-4AD6-BA90-8FB2A2ADFBBB}" srcOrd="1" destOrd="0" parTransId="{C8D0DCE2-B1EE-4C66-B35C-442738D0C25D}" sibTransId="{C4DD5913-7481-4CCF-8224-8993715AB81C}"/>
    <dgm:cxn modelId="{638393E2-A4B5-4F96-AFFC-F61BD4F1CA96}" srcId="{638F6C17-1D2C-4F8E-B6D6-D2DE8AF6CE3F}" destId="{EBC85A09-0330-449E-97E8-9CC568B898FF}" srcOrd="3" destOrd="0" parTransId="{115852AB-8706-46E2-93C7-B82EB4840D36}" sibTransId="{33BF6F8A-0A8E-48A2-A7A7-39A7D21D38F4}"/>
    <dgm:cxn modelId="{A27773E3-C509-4FD7-9869-116BB5641A46}" type="presOf" srcId="{22A92C50-D40C-4F6A-A45D-F254AFBEDFF4}" destId="{D1AF5B0D-D8D8-4644-AFF0-E6A9C6980C77}" srcOrd="0" destOrd="0" presId="urn:microsoft.com/office/officeart/2005/8/layout/vList2"/>
    <dgm:cxn modelId="{206AADFE-F05A-4EFE-AE67-1B35E0E44375}" type="presParOf" srcId="{6B53EA36-E6A3-484A-B0CB-FA8DB75105DE}" destId="{D1AF5B0D-D8D8-4644-AFF0-E6A9C6980C77}" srcOrd="0" destOrd="0" presId="urn:microsoft.com/office/officeart/2005/8/layout/vList2"/>
    <dgm:cxn modelId="{F8FDD7F4-4828-4A01-8156-680A24015EF1}" type="presParOf" srcId="{6B53EA36-E6A3-484A-B0CB-FA8DB75105DE}" destId="{06D0C2CC-BC69-4BEA-9518-21814D7B1407}" srcOrd="1" destOrd="0" presId="urn:microsoft.com/office/officeart/2005/8/layout/vList2"/>
    <dgm:cxn modelId="{FE1EA869-74CD-41CD-940F-C7EF7ECA6698}" type="presParOf" srcId="{6B53EA36-E6A3-484A-B0CB-FA8DB75105DE}" destId="{6867D332-CC60-441A-AB97-21D8512830A8}" srcOrd="2" destOrd="0" presId="urn:microsoft.com/office/officeart/2005/8/layout/vList2"/>
    <dgm:cxn modelId="{E4A06C9C-2BFC-4384-ACC8-EC25B9F3E8A6}" type="presParOf" srcId="{6B53EA36-E6A3-484A-B0CB-FA8DB75105DE}" destId="{B2605255-1861-4601-962B-A4DC87971FEA}" srcOrd="3" destOrd="0" presId="urn:microsoft.com/office/officeart/2005/8/layout/vList2"/>
    <dgm:cxn modelId="{F96ABF68-41B7-4430-B4ED-888C5F6B6A93}" type="presParOf" srcId="{6B53EA36-E6A3-484A-B0CB-FA8DB75105DE}" destId="{131573B8-90F8-419B-A97E-F4729CCEF4B8}" srcOrd="4" destOrd="0" presId="urn:microsoft.com/office/officeart/2005/8/layout/vList2"/>
    <dgm:cxn modelId="{E546B9F0-B5E1-48C2-967D-55483540449E}" type="presParOf" srcId="{6B53EA36-E6A3-484A-B0CB-FA8DB75105DE}" destId="{C1B3CFC8-5E58-4F5E-8F37-CE1202B2461D}" srcOrd="5" destOrd="0" presId="urn:microsoft.com/office/officeart/2005/8/layout/vList2"/>
    <dgm:cxn modelId="{358607CE-9117-4B5C-A06F-39F16A870429}" type="presParOf" srcId="{6B53EA36-E6A3-484A-B0CB-FA8DB75105DE}" destId="{2F89275E-157B-4614-92D3-355AB49E9134}"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B15E1C-7E36-4018-B3C8-81B9B149590B}">
      <dsp:nvSpPr>
        <dsp:cNvPr id="0" name=""/>
        <dsp:cNvSpPr/>
      </dsp:nvSpPr>
      <dsp:spPr>
        <a:xfrm>
          <a:off x="648022" y="79552"/>
          <a:ext cx="1955812" cy="1955812"/>
        </a:xfrm>
        <a:prstGeom prst="ellipse">
          <a:avLst/>
        </a:prstGeom>
        <a:solidFill>
          <a:schemeClr val="tx2"/>
        </a:solidFill>
        <a:ln>
          <a:noFill/>
        </a:ln>
        <a:effectLst/>
      </dsp:spPr>
      <dsp:style>
        <a:lnRef idx="0">
          <a:scrgbClr r="0" g="0" b="0"/>
        </a:lnRef>
        <a:fillRef idx="1">
          <a:scrgbClr r="0" g="0" b="0"/>
        </a:fillRef>
        <a:effectRef idx="0">
          <a:scrgbClr r="0" g="0" b="0"/>
        </a:effectRef>
        <a:fontRef idx="minor"/>
      </dsp:style>
    </dsp:sp>
    <dsp:sp modelId="{3C75C745-3A18-4D08-B488-B7A274A72E64}">
      <dsp:nvSpPr>
        <dsp:cNvPr id="0" name=""/>
        <dsp:cNvSpPr/>
      </dsp:nvSpPr>
      <dsp:spPr>
        <a:xfrm>
          <a:off x="1064835" y="496364"/>
          <a:ext cx="1122187" cy="112218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97A3EDA-B3ED-462F-B017-F45258DCD121}">
      <dsp:nvSpPr>
        <dsp:cNvPr id="0" name=""/>
        <dsp:cNvSpPr/>
      </dsp:nvSpPr>
      <dsp:spPr>
        <a:xfrm>
          <a:off x="22804" y="2644552"/>
          <a:ext cx="32062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44550">
            <a:lnSpc>
              <a:spcPct val="100000"/>
            </a:lnSpc>
            <a:spcBef>
              <a:spcPct val="0"/>
            </a:spcBef>
            <a:spcAft>
              <a:spcPct val="35000"/>
            </a:spcAft>
            <a:buNone/>
            <a:defRPr cap="all"/>
          </a:pPr>
          <a:r>
            <a:rPr lang="en-US" sz="1900" kern="1200" dirty="0"/>
            <a:t>Anti Slavery</a:t>
          </a:r>
        </a:p>
      </dsp:txBody>
      <dsp:txXfrm>
        <a:off x="22804" y="2644552"/>
        <a:ext cx="3206250" cy="720000"/>
      </dsp:txXfrm>
    </dsp:sp>
    <dsp:sp modelId="{DDA3F08C-3CD0-48C6-8085-B241B6330316}">
      <dsp:nvSpPr>
        <dsp:cNvPr id="0" name=""/>
        <dsp:cNvSpPr/>
      </dsp:nvSpPr>
      <dsp:spPr>
        <a:xfrm>
          <a:off x="4415366" y="79552"/>
          <a:ext cx="1955812" cy="1955812"/>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C849DD5-00E2-4B4D-A13D-A15A047A51BD}">
      <dsp:nvSpPr>
        <dsp:cNvPr id="0" name=""/>
        <dsp:cNvSpPr/>
      </dsp:nvSpPr>
      <dsp:spPr>
        <a:xfrm>
          <a:off x="4832179" y="496364"/>
          <a:ext cx="1122187" cy="1122187"/>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483129E-A488-4E77-931F-8C2BECA4BED3}">
      <dsp:nvSpPr>
        <dsp:cNvPr id="0" name=""/>
        <dsp:cNvSpPr/>
      </dsp:nvSpPr>
      <dsp:spPr>
        <a:xfrm>
          <a:off x="3790148" y="2644552"/>
          <a:ext cx="32062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44550">
            <a:lnSpc>
              <a:spcPct val="100000"/>
            </a:lnSpc>
            <a:spcBef>
              <a:spcPct val="0"/>
            </a:spcBef>
            <a:spcAft>
              <a:spcPct val="35000"/>
            </a:spcAft>
            <a:buNone/>
            <a:defRPr cap="all"/>
          </a:pPr>
          <a:r>
            <a:rPr lang="en-US" sz="1900" kern="1200" dirty="0"/>
            <a:t>Worker </a:t>
          </a:r>
        </a:p>
        <a:p>
          <a:pPr marL="0" lvl="0" indent="0" algn="ctr" defTabSz="844550">
            <a:lnSpc>
              <a:spcPct val="100000"/>
            </a:lnSpc>
            <a:spcBef>
              <a:spcPct val="0"/>
            </a:spcBef>
            <a:spcAft>
              <a:spcPct val="35000"/>
            </a:spcAft>
            <a:buNone/>
            <a:defRPr cap="all"/>
          </a:pPr>
          <a:r>
            <a:rPr lang="en-US" sz="1900" kern="1200" dirty="0"/>
            <a:t>protections</a:t>
          </a:r>
        </a:p>
      </dsp:txBody>
      <dsp:txXfrm>
        <a:off x="3790148" y="2644552"/>
        <a:ext cx="3206250" cy="720000"/>
      </dsp:txXfrm>
    </dsp:sp>
    <dsp:sp modelId="{B89CD1C3-E577-4133-9BAB-D2077883CFAC}">
      <dsp:nvSpPr>
        <dsp:cNvPr id="0" name=""/>
        <dsp:cNvSpPr/>
      </dsp:nvSpPr>
      <dsp:spPr>
        <a:xfrm>
          <a:off x="8182710" y="79552"/>
          <a:ext cx="1955812" cy="1955812"/>
        </a:xfrm>
        <a:prstGeom prst="ellipse">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B0332F0-46D6-47AF-9371-E0FBC49B1D4B}">
      <dsp:nvSpPr>
        <dsp:cNvPr id="0" name=""/>
        <dsp:cNvSpPr/>
      </dsp:nvSpPr>
      <dsp:spPr>
        <a:xfrm>
          <a:off x="8599523" y="496364"/>
          <a:ext cx="1122187" cy="1122187"/>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EE91B7E-0383-4D3F-A579-F54FBFA27307}">
      <dsp:nvSpPr>
        <dsp:cNvPr id="0" name=""/>
        <dsp:cNvSpPr/>
      </dsp:nvSpPr>
      <dsp:spPr>
        <a:xfrm>
          <a:off x="7557491" y="2644552"/>
          <a:ext cx="32062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44550">
            <a:lnSpc>
              <a:spcPct val="100000"/>
            </a:lnSpc>
            <a:spcBef>
              <a:spcPct val="0"/>
            </a:spcBef>
            <a:spcAft>
              <a:spcPct val="35000"/>
            </a:spcAft>
            <a:buNone/>
            <a:defRPr cap="all"/>
          </a:pPr>
          <a:r>
            <a:rPr lang="en-US" sz="1900" kern="1200" dirty="0"/>
            <a:t>Sin Stocks</a:t>
          </a:r>
        </a:p>
      </dsp:txBody>
      <dsp:txXfrm>
        <a:off x="7557491" y="2644552"/>
        <a:ext cx="3206250" cy="72000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AF5B0D-D8D8-4644-AFF0-E6A9C6980C77}">
      <dsp:nvSpPr>
        <dsp:cNvPr id="0" name=""/>
        <dsp:cNvSpPr/>
      </dsp:nvSpPr>
      <dsp:spPr>
        <a:xfrm>
          <a:off x="0" y="0"/>
          <a:ext cx="7728267" cy="1151279"/>
        </a:xfrm>
        <a:prstGeom prst="roundRect">
          <a:avLst/>
        </a:prstGeom>
        <a:solidFill>
          <a:schemeClr val="accent4">
            <a:lumMod val="20000"/>
            <a:lumOff val="80000"/>
          </a:schemeClr>
        </a:solidFill>
        <a:ln w="10795" cap="flat" cmpd="sng" algn="ctr">
          <a:solidFill>
            <a:prstClr val="white">
              <a:hueOff val="0"/>
              <a:satOff val="0"/>
              <a:lumOff val="0"/>
              <a:alphaOff val="0"/>
            </a:prst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marL="0" lvl="0" indent="0" algn="l" defTabSz="2133600">
            <a:lnSpc>
              <a:spcPct val="90000"/>
            </a:lnSpc>
            <a:spcBef>
              <a:spcPct val="0"/>
            </a:spcBef>
            <a:spcAft>
              <a:spcPct val="35000"/>
            </a:spcAft>
            <a:buNone/>
          </a:pPr>
          <a:r>
            <a:rPr lang="en-US" sz="4800" kern="1200" dirty="0">
              <a:solidFill>
                <a:prstClr val="white"/>
              </a:solidFill>
              <a:latin typeface="Corbel" panose="020B0503020204020204"/>
              <a:ea typeface="+mn-ea"/>
              <a:cs typeface="+mn-cs"/>
            </a:rPr>
            <a:t>Demand</a:t>
          </a:r>
        </a:p>
      </dsp:txBody>
      <dsp:txXfrm>
        <a:off x="56201" y="56201"/>
        <a:ext cx="7615865" cy="1038877"/>
      </dsp:txXfrm>
    </dsp:sp>
    <dsp:sp modelId="{6867D332-CC60-441A-AB97-21D8512830A8}">
      <dsp:nvSpPr>
        <dsp:cNvPr id="0" name=""/>
        <dsp:cNvSpPr/>
      </dsp:nvSpPr>
      <dsp:spPr>
        <a:xfrm>
          <a:off x="0" y="1323262"/>
          <a:ext cx="7728267" cy="1151279"/>
        </a:xfrm>
        <a:prstGeom prst="roundRect">
          <a:avLst/>
        </a:prstGeom>
        <a:solidFill>
          <a:srgbClr val="42BA97">
            <a:lumMod val="20000"/>
            <a:lumOff val="80000"/>
          </a:srgbClr>
        </a:solidFill>
        <a:ln w="10795" cap="flat" cmpd="sng" algn="ctr">
          <a:solidFill>
            <a:prstClr val="white">
              <a:hueOff val="0"/>
              <a:satOff val="0"/>
              <a:lumOff val="0"/>
              <a:alphaOff val="0"/>
            </a:prst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marL="0" lvl="0" indent="0" algn="l" defTabSz="2133600">
            <a:lnSpc>
              <a:spcPct val="90000"/>
            </a:lnSpc>
            <a:spcBef>
              <a:spcPct val="0"/>
            </a:spcBef>
            <a:spcAft>
              <a:spcPct val="35000"/>
            </a:spcAft>
            <a:buNone/>
          </a:pPr>
          <a:r>
            <a:rPr lang="en-US" sz="4800" kern="1200" dirty="0"/>
            <a:t>Fiduciary </a:t>
          </a:r>
          <a:r>
            <a:rPr lang="en-US" sz="4800" kern="1200" dirty="0">
              <a:solidFill>
                <a:prstClr val="white"/>
              </a:solidFill>
              <a:latin typeface="Corbel" panose="020B0503020204020204"/>
              <a:ea typeface="+mn-ea"/>
              <a:cs typeface="+mn-cs"/>
            </a:rPr>
            <a:t>Responsibility</a:t>
          </a:r>
        </a:p>
      </dsp:txBody>
      <dsp:txXfrm>
        <a:off x="56201" y="1379463"/>
        <a:ext cx="7615865" cy="1038877"/>
      </dsp:txXfrm>
    </dsp:sp>
    <dsp:sp modelId="{131573B8-90F8-419B-A97E-F4729CCEF4B8}">
      <dsp:nvSpPr>
        <dsp:cNvPr id="0" name=""/>
        <dsp:cNvSpPr/>
      </dsp:nvSpPr>
      <dsp:spPr>
        <a:xfrm>
          <a:off x="0" y="2612782"/>
          <a:ext cx="7728267" cy="1151279"/>
        </a:xfrm>
        <a:prstGeom prst="roundRect">
          <a:avLst/>
        </a:prstGeom>
        <a:solidFill>
          <a:schemeClr val="accent4">
            <a:lumMod val="75000"/>
          </a:schemeClr>
        </a:solidFill>
        <a:ln w="10795" cap="flat" cmpd="sng" algn="ctr">
          <a:solidFill>
            <a:prstClr val="white">
              <a:hueOff val="0"/>
              <a:satOff val="0"/>
              <a:lumOff val="0"/>
              <a:alphaOff val="0"/>
            </a:prst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marL="0" lvl="0" indent="0" algn="l" defTabSz="2133600">
            <a:lnSpc>
              <a:spcPct val="90000"/>
            </a:lnSpc>
            <a:spcBef>
              <a:spcPct val="0"/>
            </a:spcBef>
            <a:spcAft>
              <a:spcPct val="35000"/>
            </a:spcAft>
            <a:buNone/>
          </a:pPr>
          <a:r>
            <a:rPr lang="en-US" sz="4800" kern="1200" dirty="0"/>
            <a:t>Enduring </a:t>
          </a:r>
          <a:r>
            <a:rPr lang="en-US" sz="4800" kern="1200" dirty="0">
              <a:solidFill>
                <a:prstClr val="white"/>
              </a:solidFill>
              <a:latin typeface="Corbel" panose="020B0503020204020204"/>
              <a:ea typeface="+mn-ea"/>
              <a:cs typeface="+mn-cs"/>
            </a:rPr>
            <a:t>client</a:t>
          </a:r>
          <a:r>
            <a:rPr lang="en-US" sz="4800" kern="1200" dirty="0"/>
            <a:t> relationships</a:t>
          </a:r>
        </a:p>
      </dsp:txBody>
      <dsp:txXfrm>
        <a:off x="56201" y="2668983"/>
        <a:ext cx="7615865" cy="1038877"/>
      </dsp:txXfrm>
    </dsp:sp>
    <dsp:sp modelId="{2F89275E-157B-4614-92D3-355AB49E9134}">
      <dsp:nvSpPr>
        <dsp:cNvPr id="0" name=""/>
        <dsp:cNvSpPr/>
      </dsp:nvSpPr>
      <dsp:spPr>
        <a:xfrm>
          <a:off x="0" y="3902302"/>
          <a:ext cx="7728267" cy="1151279"/>
        </a:xfrm>
        <a:prstGeom prst="roundRect">
          <a:avLst/>
        </a:prstGeom>
        <a:solidFill>
          <a:schemeClr val="accent6">
            <a:lumMod val="40000"/>
            <a:lumOff val="6000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marL="0" lvl="0" indent="0" algn="l" defTabSz="2133600">
            <a:lnSpc>
              <a:spcPct val="90000"/>
            </a:lnSpc>
            <a:spcBef>
              <a:spcPct val="0"/>
            </a:spcBef>
            <a:spcAft>
              <a:spcPct val="35000"/>
            </a:spcAft>
            <a:buNone/>
          </a:pPr>
          <a:r>
            <a:rPr lang="en-US" sz="4800" kern="1200" dirty="0">
              <a:solidFill>
                <a:prstClr val="white"/>
              </a:solidFill>
              <a:latin typeface="Corbel" panose="020B0503020204020204"/>
              <a:ea typeface="+mn-ea"/>
              <a:cs typeface="+mn-cs"/>
            </a:rPr>
            <a:t>Practice</a:t>
          </a:r>
          <a:r>
            <a:rPr lang="en-US" sz="4800" kern="1200" dirty="0"/>
            <a:t> differentiator</a:t>
          </a:r>
        </a:p>
      </dsp:txBody>
      <dsp:txXfrm>
        <a:off x="56201" y="3958503"/>
        <a:ext cx="7615865" cy="1038877"/>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61D0F8-8895-429B-AA5D-335A880BC525}">
      <dsp:nvSpPr>
        <dsp:cNvPr id="0" name=""/>
        <dsp:cNvSpPr/>
      </dsp:nvSpPr>
      <dsp:spPr>
        <a:xfrm>
          <a:off x="309134" y="657548"/>
          <a:ext cx="956460" cy="956460"/>
        </a:xfrm>
        <a:prstGeom prst="ellipse">
          <a:avLst/>
        </a:prstGeom>
        <a:solidFill>
          <a:schemeClr val="tx2"/>
        </a:solidFill>
        <a:ln>
          <a:noFill/>
        </a:ln>
        <a:effectLst/>
      </dsp:spPr>
      <dsp:style>
        <a:lnRef idx="0">
          <a:scrgbClr r="0" g="0" b="0"/>
        </a:lnRef>
        <a:fillRef idx="1">
          <a:scrgbClr r="0" g="0" b="0"/>
        </a:fillRef>
        <a:effectRef idx="2">
          <a:scrgbClr r="0" g="0" b="0"/>
        </a:effectRef>
        <a:fontRef idx="minor"/>
      </dsp:style>
    </dsp:sp>
    <dsp:sp modelId="{4F107C89-E3CB-4AEF-961B-031CE906FFE8}">
      <dsp:nvSpPr>
        <dsp:cNvPr id="0" name=""/>
        <dsp:cNvSpPr/>
      </dsp:nvSpPr>
      <dsp:spPr>
        <a:xfrm>
          <a:off x="512970" y="861384"/>
          <a:ext cx="548789" cy="54878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a:noFill/>
        </a:ln>
        <a:effectLst/>
      </dsp:spPr>
      <dsp:style>
        <a:lnRef idx="0">
          <a:scrgbClr r="0" g="0" b="0"/>
        </a:lnRef>
        <a:fillRef idx="3">
          <a:scrgbClr r="0" g="0" b="0"/>
        </a:fillRef>
        <a:effectRef idx="2">
          <a:scrgbClr r="0" g="0" b="0"/>
        </a:effectRef>
        <a:fontRef idx="minor">
          <a:schemeClr val="lt1"/>
        </a:fontRef>
      </dsp:style>
    </dsp:sp>
    <dsp:sp modelId="{4A09BCCE-C69B-4C1D-9863-8C4F5CEB38A9}">
      <dsp:nvSpPr>
        <dsp:cNvPr id="0" name=""/>
        <dsp:cNvSpPr/>
      </dsp:nvSpPr>
      <dsp:spPr>
        <a:xfrm>
          <a:off x="3380" y="1911923"/>
          <a:ext cx="1567968" cy="8746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defRPr cap="all"/>
          </a:pPr>
          <a:r>
            <a:rPr lang="en-US" sz="1600" kern="1200" dirty="0">
              <a:solidFill>
                <a:schemeClr val="tx1">
                  <a:lumMod val="85000"/>
                  <a:lumOff val="15000"/>
                </a:schemeClr>
              </a:solidFill>
            </a:rPr>
            <a:t>Specific themes vs Broadly “doing better” </a:t>
          </a:r>
        </a:p>
      </dsp:txBody>
      <dsp:txXfrm>
        <a:off x="3380" y="1911923"/>
        <a:ext cx="1567968" cy="874632"/>
      </dsp:txXfrm>
    </dsp:sp>
    <dsp:sp modelId="{4EDB40FC-11BD-43C8-B11C-9C5FC6AB1A45}">
      <dsp:nvSpPr>
        <dsp:cNvPr id="0" name=""/>
        <dsp:cNvSpPr/>
      </dsp:nvSpPr>
      <dsp:spPr>
        <a:xfrm>
          <a:off x="2151497" y="657548"/>
          <a:ext cx="956460" cy="956460"/>
        </a:xfrm>
        <a:prstGeom prst="ellipse">
          <a:avLst/>
        </a:prstGeom>
        <a:solidFill>
          <a:schemeClr val="accent1"/>
        </a:solidFill>
        <a:ln>
          <a:noFill/>
        </a:ln>
        <a:effectLst/>
      </dsp:spPr>
      <dsp:style>
        <a:lnRef idx="0">
          <a:scrgbClr r="0" g="0" b="0"/>
        </a:lnRef>
        <a:fillRef idx="1">
          <a:scrgbClr r="0" g="0" b="0"/>
        </a:fillRef>
        <a:effectRef idx="2">
          <a:scrgbClr r="0" g="0" b="0"/>
        </a:effectRef>
        <a:fontRef idx="minor"/>
      </dsp:style>
    </dsp:sp>
    <dsp:sp modelId="{B483C08D-F3D4-4239-A43C-E02BDFD2913A}">
      <dsp:nvSpPr>
        <dsp:cNvPr id="0" name=""/>
        <dsp:cNvSpPr/>
      </dsp:nvSpPr>
      <dsp:spPr>
        <a:xfrm>
          <a:off x="2355333" y="861384"/>
          <a:ext cx="548789" cy="54878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a:effectLst/>
      </dsp:spPr>
      <dsp:style>
        <a:lnRef idx="0">
          <a:scrgbClr r="0" g="0" b="0"/>
        </a:lnRef>
        <a:fillRef idx="3">
          <a:scrgbClr r="0" g="0" b="0"/>
        </a:fillRef>
        <a:effectRef idx="2">
          <a:scrgbClr r="0" g="0" b="0"/>
        </a:effectRef>
        <a:fontRef idx="minor">
          <a:schemeClr val="lt1"/>
        </a:fontRef>
      </dsp:style>
    </dsp:sp>
    <dsp:sp modelId="{F0908AC6-F7C8-42B3-B990-702BCE00D07B}">
      <dsp:nvSpPr>
        <dsp:cNvPr id="0" name=""/>
        <dsp:cNvSpPr/>
      </dsp:nvSpPr>
      <dsp:spPr>
        <a:xfrm>
          <a:off x="1845743" y="1911923"/>
          <a:ext cx="1567968" cy="8746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defRPr cap="all"/>
          </a:pPr>
          <a:r>
            <a:rPr lang="en-US" sz="1600" kern="1200">
              <a:solidFill>
                <a:schemeClr val="tx1">
                  <a:lumMod val="85000"/>
                  <a:lumOff val="15000"/>
                </a:schemeClr>
              </a:solidFill>
            </a:rPr>
            <a:t>Setting expectations about what is possible</a:t>
          </a:r>
        </a:p>
      </dsp:txBody>
      <dsp:txXfrm>
        <a:off x="1845743" y="1911923"/>
        <a:ext cx="1567968" cy="874632"/>
      </dsp:txXfrm>
    </dsp:sp>
    <dsp:sp modelId="{B5EAEE91-CBC4-41F0-ADA5-3C44003C7E53}">
      <dsp:nvSpPr>
        <dsp:cNvPr id="0" name=""/>
        <dsp:cNvSpPr/>
      </dsp:nvSpPr>
      <dsp:spPr>
        <a:xfrm>
          <a:off x="3993860" y="657548"/>
          <a:ext cx="956460" cy="956460"/>
        </a:xfrm>
        <a:prstGeom prst="ellipse">
          <a:avLst/>
        </a:prstGeom>
        <a:solidFill>
          <a:schemeClr val="accent4"/>
        </a:solidFill>
        <a:ln>
          <a:noFill/>
        </a:ln>
        <a:effectLst/>
      </dsp:spPr>
      <dsp:style>
        <a:lnRef idx="0">
          <a:scrgbClr r="0" g="0" b="0"/>
        </a:lnRef>
        <a:fillRef idx="1">
          <a:scrgbClr r="0" g="0" b="0"/>
        </a:fillRef>
        <a:effectRef idx="2">
          <a:scrgbClr r="0" g="0" b="0"/>
        </a:effectRef>
        <a:fontRef idx="minor"/>
      </dsp:style>
    </dsp:sp>
    <dsp:sp modelId="{EB2C8B20-C61F-4BDB-B3AA-69E49784974F}">
      <dsp:nvSpPr>
        <dsp:cNvPr id="0" name=""/>
        <dsp:cNvSpPr/>
      </dsp:nvSpPr>
      <dsp:spPr>
        <a:xfrm>
          <a:off x="4197696" y="861384"/>
          <a:ext cx="548789" cy="548789"/>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a:noFill/>
        </a:ln>
        <a:effectLst/>
      </dsp:spPr>
      <dsp:style>
        <a:lnRef idx="0">
          <a:scrgbClr r="0" g="0" b="0"/>
        </a:lnRef>
        <a:fillRef idx="3">
          <a:scrgbClr r="0" g="0" b="0"/>
        </a:fillRef>
        <a:effectRef idx="2">
          <a:scrgbClr r="0" g="0" b="0"/>
        </a:effectRef>
        <a:fontRef idx="minor">
          <a:schemeClr val="lt1"/>
        </a:fontRef>
      </dsp:style>
    </dsp:sp>
    <dsp:sp modelId="{C6972F31-F3A7-49D7-8057-420A9666C31E}">
      <dsp:nvSpPr>
        <dsp:cNvPr id="0" name=""/>
        <dsp:cNvSpPr/>
      </dsp:nvSpPr>
      <dsp:spPr>
        <a:xfrm>
          <a:off x="3688106" y="1911923"/>
          <a:ext cx="1567968" cy="8746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defRPr cap="all"/>
          </a:pPr>
          <a:r>
            <a:rPr lang="en-US" sz="1600" kern="1200">
              <a:solidFill>
                <a:schemeClr val="tx1">
                  <a:lumMod val="85000"/>
                  <a:lumOff val="15000"/>
                </a:schemeClr>
              </a:solidFill>
            </a:rPr>
            <a:t>Charitable giving</a:t>
          </a:r>
        </a:p>
      </dsp:txBody>
      <dsp:txXfrm>
        <a:off x="3688106" y="1911923"/>
        <a:ext cx="1567968" cy="874632"/>
      </dsp:txXfrm>
    </dsp:sp>
    <dsp:sp modelId="{A0958958-8680-4643-825F-0F6DAF739702}">
      <dsp:nvSpPr>
        <dsp:cNvPr id="0" name=""/>
        <dsp:cNvSpPr/>
      </dsp:nvSpPr>
      <dsp:spPr>
        <a:xfrm>
          <a:off x="5836224" y="657548"/>
          <a:ext cx="956460" cy="956460"/>
        </a:xfrm>
        <a:prstGeom prst="ellipse">
          <a:avLst/>
        </a:prstGeom>
        <a:solidFill>
          <a:srgbClr val="CDE24C"/>
        </a:solidFill>
        <a:ln>
          <a:noFill/>
        </a:ln>
        <a:effectLst/>
      </dsp:spPr>
      <dsp:style>
        <a:lnRef idx="0">
          <a:scrgbClr r="0" g="0" b="0"/>
        </a:lnRef>
        <a:fillRef idx="1">
          <a:scrgbClr r="0" g="0" b="0"/>
        </a:fillRef>
        <a:effectRef idx="2">
          <a:scrgbClr r="0" g="0" b="0"/>
        </a:effectRef>
        <a:fontRef idx="minor"/>
      </dsp:style>
    </dsp:sp>
    <dsp:sp modelId="{A0677000-877C-4E9D-9C35-B010D1BAD8C2}">
      <dsp:nvSpPr>
        <dsp:cNvPr id="0" name=""/>
        <dsp:cNvSpPr/>
      </dsp:nvSpPr>
      <dsp:spPr>
        <a:xfrm>
          <a:off x="6040060" y="861384"/>
          <a:ext cx="548789" cy="548789"/>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a:effectLst/>
      </dsp:spPr>
      <dsp:style>
        <a:lnRef idx="0">
          <a:scrgbClr r="0" g="0" b="0"/>
        </a:lnRef>
        <a:fillRef idx="3">
          <a:scrgbClr r="0" g="0" b="0"/>
        </a:fillRef>
        <a:effectRef idx="2">
          <a:scrgbClr r="0" g="0" b="0"/>
        </a:effectRef>
        <a:fontRef idx="minor">
          <a:schemeClr val="lt1"/>
        </a:fontRef>
      </dsp:style>
    </dsp:sp>
    <dsp:sp modelId="{14E0A894-B2B1-496D-8B94-9950353E0FA9}">
      <dsp:nvSpPr>
        <dsp:cNvPr id="0" name=""/>
        <dsp:cNvSpPr/>
      </dsp:nvSpPr>
      <dsp:spPr>
        <a:xfrm>
          <a:off x="5530470" y="1911923"/>
          <a:ext cx="1567968" cy="8746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defRPr cap="all"/>
          </a:pPr>
          <a:r>
            <a:rPr lang="en-US" sz="1600" kern="1200" cap="all" dirty="0">
              <a:solidFill>
                <a:schemeClr val="tx1">
                  <a:lumMod val="85000"/>
                  <a:lumOff val="15000"/>
                </a:schemeClr>
              </a:solidFill>
              <a:latin typeface="Corbel" panose="020B0503020204020204"/>
              <a:ea typeface="+mn-ea"/>
              <a:cs typeface="+mn-cs"/>
            </a:rPr>
            <a:t>Volunteer activities</a:t>
          </a:r>
        </a:p>
      </dsp:txBody>
      <dsp:txXfrm>
        <a:off x="5530470" y="1911923"/>
        <a:ext cx="1567968" cy="874632"/>
      </dsp:txXfrm>
    </dsp:sp>
    <dsp:sp modelId="{49DEE97A-95E3-48B9-91E8-7C11764C0F9B}">
      <dsp:nvSpPr>
        <dsp:cNvPr id="0" name=""/>
        <dsp:cNvSpPr/>
      </dsp:nvSpPr>
      <dsp:spPr>
        <a:xfrm>
          <a:off x="7678587" y="657548"/>
          <a:ext cx="956460" cy="956460"/>
        </a:xfrm>
        <a:prstGeom prst="ellipse">
          <a:avLst/>
        </a:prstGeom>
        <a:solidFill>
          <a:schemeClr val="accent5"/>
        </a:solidFill>
        <a:ln>
          <a:noFill/>
        </a:ln>
        <a:effectLst/>
      </dsp:spPr>
      <dsp:style>
        <a:lnRef idx="0">
          <a:scrgbClr r="0" g="0" b="0"/>
        </a:lnRef>
        <a:fillRef idx="1">
          <a:scrgbClr r="0" g="0" b="0"/>
        </a:fillRef>
        <a:effectRef idx="2">
          <a:scrgbClr r="0" g="0" b="0"/>
        </a:effectRef>
        <a:fontRef idx="minor"/>
      </dsp:style>
    </dsp:sp>
    <dsp:sp modelId="{5402FBF7-28D3-423C-837F-932D74D7D705}">
      <dsp:nvSpPr>
        <dsp:cNvPr id="0" name=""/>
        <dsp:cNvSpPr/>
      </dsp:nvSpPr>
      <dsp:spPr>
        <a:xfrm>
          <a:off x="7882423" y="861384"/>
          <a:ext cx="548789" cy="548789"/>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a:ln>
          <a:noFill/>
        </a:ln>
        <a:effectLst/>
      </dsp:spPr>
      <dsp:style>
        <a:lnRef idx="0">
          <a:scrgbClr r="0" g="0" b="0"/>
        </a:lnRef>
        <a:fillRef idx="3">
          <a:scrgbClr r="0" g="0" b="0"/>
        </a:fillRef>
        <a:effectRef idx="2">
          <a:scrgbClr r="0" g="0" b="0"/>
        </a:effectRef>
        <a:fontRef idx="minor">
          <a:schemeClr val="lt1"/>
        </a:fontRef>
      </dsp:style>
    </dsp:sp>
    <dsp:sp modelId="{298CD785-3AC7-4B48-B74D-9E43FAB3DAB1}">
      <dsp:nvSpPr>
        <dsp:cNvPr id="0" name=""/>
        <dsp:cNvSpPr/>
      </dsp:nvSpPr>
      <dsp:spPr>
        <a:xfrm>
          <a:off x="7372833" y="1911923"/>
          <a:ext cx="1567968" cy="8746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defRPr cap="all"/>
          </a:pPr>
          <a:r>
            <a:rPr lang="en-US" sz="1600" kern="1200" dirty="0">
              <a:solidFill>
                <a:schemeClr val="tx1">
                  <a:lumMod val="85000"/>
                  <a:lumOff val="15000"/>
                </a:schemeClr>
              </a:solidFill>
            </a:rPr>
            <a:t>Use this info to connect throughout the year</a:t>
          </a:r>
        </a:p>
      </dsp:txBody>
      <dsp:txXfrm>
        <a:off x="7372833" y="1911923"/>
        <a:ext cx="1567968" cy="874632"/>
      </dsp:txXfrm>
    </dsp:sp>
    <dsp:sp modelId="{6F9C0C8B-7FFD-462A-9C4F-7F18F67D4233}">
      <dsp:nvSpPr>
        <dsp:cNvPr id="0" name=""/>
        <dsp:cNvSpPr/>
      </dsp:nvSpPr>
      <dsp:spPr>
        <a:xfrm>
          <a:off x="9520950" y="657548"/>
          <a:ext cx="956460" cy="956460"/>
        </a:xfrm>
        <a:prstGeom prst="ellipse">
          <a:avLst/>
        </a:prstGeom>
        <a:solidFill>
          <a:schemeClr val="accent6">
            <a:lumMod val="75000"/>
          </a:schemeClr>
        </a:solidFill>
        <a:ln>
          <a:noFill/>
        </a:ln>
        <a:effectLst/>
      </dsp:spPr>
      <dsp:style>
        <a:lnRef idx="0">
          <a:scrgbClr r="0" g="0" b="0"/>
        </a:lnRef>
        <a:fillRef idx="1">
          <a:scrgbClr r="0" g="0" b="0"/>
        </a:fillRef>
        <a:effectRef idx="2">
          <a:scrgbClr r="0" g="0" b="0"/>
        </a:effectRef>
        <a:fontRef idx="minor"/>
      </dsp:style>
    </dsp:sp>
    <dsp:sp modelId="{D9D8AC1B-EC15-4882-AFA3-57A71A8E9D85}">
      <dsp:nvSpPr>
        <dsp:cNvPr id="0" name=""/>
        <dsp:cNvSpPr/>
      </dsp:nvSpPr>
      <dsp:spPr>
        <a:xfrm>
          <a:off x="9724786" y="861384"/>
          <a:ext cx="548789" cy="548789"/>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a:effectLst/>
      </dsp:spPr>
      <dsp:style>
        <a:lnRef idx="0">
          <a:scrgbClr r="0" g="0" b="0"/>
        </a:lnRef>
        <a:fillRef idx="3">
          <a:scrgbClr r="0" g="0" b="0"/>
        </a:fillRef>
        <a:effectRef idx="2">
          <a:scrgbClr r="0" g="0" b="0"/>
        </a:effectRef>
        <a:fontRef idx="minor">
          <a:schemeClr val="lt1"/>
        </a:fontRef>
      </dsp:style>
    </dsp:sp>
    <dsp:sp modelId="{B3321770-6A40-4ADA-8F7D-D24EDB38503C}">
      <dsp:nvSpPr>
        <dsp:cNvPr id="0" name=""/>
        <dsp:cNvSpPr/>
      </dsp:nvSpPr>
      <dsp:spPr>
        <a:xfrm>
          <a:off x="9215196" y="1911923"/>
          <a:ext cx="1567968" cy="8746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defRPr cap="all"/>
          </a:pPr>
          <a:r>
            <a:rPr lang="en-US" sz="1600" kern="1200" dirty="0">
              <a:solidFill>
                <a:schemeClr val="tx1">
                  <a:lumMod val="85000"/>
                  <a:lumOff val="15000"/>
                </a:schemeClr>
              </a:solidFill>
            </a:rPr>
            <a:t>This is not a one-time conversation</a:t>
          </a:r>
        </a:p>
      </dsp:txBody>
      <dsp:txXfrm>
        <a:off x="9215196" y="1911923"/>
        <a:ext cx="1567968" cy="874632"/>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74BA2E-C118-47CA-86EE-D21F10DC41E7}">
      <dsp:nvSpPr>
        <dsp:cNvPr id="0" name=""/>
        <dsp:cNvSpPr/>
      </dsp:nvSpPr>
      <dsp:spPr>
        <a:xfrm>
          <a:off x="2843722" y="4714472"/>
          <a:ext cx="118169" cy="118169"/>
        </a:xfrm>
        <a:prstGeom prst="ellipse">
          <a:avLst/>
        </a:prstGeom>
        <a:solidFill>
          <a:schemeClr val="accent5">
            <a:hueOff val="0"/>
            <a:satOff val="0"/>
            <a:lumOff val="0"/>
            <a:alphaOff val="0"/>
          </a:schemeClr>
        </a:solidFill>
        <a:ln w="9525" cap="flat" cmpd="sng" algn="ctr">
          <a:solidFill>
            <a:schemeClr val="accent5">
              <a:hueOff val="0"/>
              <a:satOff val="0"/>
              <a:lumOff val="0"/>
              <a:alphaOff val="0"/>
            </a:schemeClr>
          </a:solidFill>
          <a:prstDash val="soli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dsp:spPr>
      <dsp:style>
        <a:lnRef idx="1">
          <a:scrgbClr r="0" g="0" b="0"/>
        </a:lnRef>
        <a:fillRef idx="3">
          <a:scrgbClr r="0" g="0" b="0"/>
        </a:fillRef>
        <a:effectRef idx="3">
          <a:scrgbClr r="0" g="0" b="0"/>
        </a:effectRef>
        <a:fontRef idx="minor">
          <a:schemeClr val="lt1"/>
        </a:fontRef>
      </dsp:style>
    </dsp:sp>
    <dsp:sp modelId="{B63A4883-4D8D-4832-802E-2A2023EB4B87}">
      <dsp:nvSpPr>
        <dsp:cNvPr id="0" name=""/>
        <dsp:cNvSpPr/>
      </dsp:nvSpPr>
      <dsp:spPr>
        <a:xfrm>
          <a:off x="2580494" y="4834500"/>
          <a:ext cx="118169" cy="118169"/>
        </a:xfrm>
        <a:prstGeom prst="ellipse">
          <a:avLst/>
        </a:prstGeom>
        <a:solidFill>
          <a:schemeClr val="accent5">
            <a:hueOff val="196399"/>
            <a:satOff val="-939"/>
            <a:lumOff val="1029"/>
            <a:alphaOff val="0"/>
          </a:schemeClr>
        </a:solidFill>
        <a:ln w="9525" cap="flat" cmpd="sng" algn="ctr">
          <a:solidFill>
            <a:schemeClr val="accent5">
              <a:hueOff val="196399"/>
              <a:satOff val="-939"/>
              <a:lumOff val="1029"/>
              <a:alphaOff val="0"/>
            </a:schemeClr>
          </a:solidFill>
          <a:prstDash val="soli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dsp:spPr>
      <dsp:style>
        <a:lnRef idx="1">
          <a:scrgbClr r="0" g="0" b="0"/>
        </a:lnRef>
        <a:fillRef idx="3">
          <a:scrgbClr r="0" g="0" b="0"/>
        </a:fillRef>
        <a:effectRef idx="3">
          <a:scrgbClr r="0" g="0" b="0"/>
        </a:effectRef>
        <a:fontRef idx="minor">
          <a:schemeClr val="lt1"/>
        </a:fontRef>
      </dsp:style>
    </dsp:sp>
    <dsp:sp modelId="{94A5FF0B-FB09-4B4C-A7E6-D43598912938}">
      <dsp:nvSpPr>
        <dsp:cNvPr id="0" name=""/>
        <dsp:cNvSpPr/>
      </dsp:nvSpPr>
      <dsp:spPr>
        <a:xfrm>
          <a:off x="2309482" y="4933313"/>
          <a:ext cx="118169" cy="118169"/>
        </a:xfrm>
        <a:prstGeom prst="ellipse">
          <a:avLst/>
        </a:prstGeom>
        <a:solidFill>
          <a:schemeClr val="accent5">
            <a:hueOff val="392797"/>
            <a:satOff val="-1878"/>
            <a:lumOff val="2059"/>
            <a:alphaOff val="0"/>
          </a:schemeClr>
        </a:solidFill>
        <a:ln w="9525" cap="flat" cmpd="sng" algn="ctr">
          <a:solidFill>
            <a:schemeClr val="accent5">
              <a:hueOff val="392797"/>
              <a:satOff val="-1878"/>
              <a:lumOff val="2059"/>
              <a:alphaOff val="0"/>
            </a:schemeClr>
          </a:solidFill>
          <a:prstDash val="soli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dsp:spPr>
      <dsp:style>
        <a:lnRef idx="1">
          <a:scrgbClr r="0" g="0" b="0"/>
        </a:lnRef>
        <a:fillRef idx="3">
          <a:scrgbClr r="0" g="0" b="0"/>
        </a:fillRef>
        <a:effectRef idx="3">
          <a:scrgbClr r="0" g="0" b="0"/>
        </a:effectRef>
        <a:fontRef idx="minor">
          <a:schemeClr val="lt1"/>
        </a:fontRef>
      </dsp:style>
    </dsp:sp>
    <dsp:sp modelId="{D077DC2C-1BDA-4DDD-912D-774B241506A4}">
      <dsp:nvSpPr>
        <dsp:cNvPr id="0" name=""/>
        <dsp:cNvSpPr/>
      </dsp:nvSpPr>
      <dsp:spPr>
        <a:xfrm>
          <a:off x="2030686" y="5010354"/>
          <a:ext cx="118169" cy="118169"/>
        </a:xfrm>
        <a:prstGeom prst="ellipse">
          <a:avLst/>
        </a:prstGeom>
        <a:solidFill>
          <a:schemeClr val="accent5">
            <a:hueOff val="589196"/>
            <a:satOff val="-2817"/>
            <a:lumOff val="3088"/>
            <a:alphaOff val="0"/>
          </a:schemeClr>
        </a:solidFill>
        <a:ln w="9525" cap="flat" cmpd="sng" algn="ctr">
          <a:solidFill>
            <a:schemeClr val="accent5">
              <a:hueOff val="589196"/>
              <a:satOff val="-2817"/>
              <a:lumOff val="3088"/>
              <a:alphaOff val="0"/>
            </a:schemeClr>
          </a:solidFill>
          <a:prstDash val="soli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dsp:spPr>
      <dsp:style>
        <a:lnRef idx="1">
          <a:scrgbClr r="0" g="0" b="0"/>
        </a:lnRef>
        <a:fillRef idx="3">
          <a:scrgbClr r="0" g="0" b="0"/>
        </a:fillRef>
        <a:effectRef idx="3">
          <a:scrgbClr r="0" g="0" b="0"/>
        </a:effectRef>
        <a:fontRef idx="minor">
          <a:schemeClr val="lt1"/>
        </a:fontRef>
      </dsp:style>
    </dsp:sp>
    <dsp:sp modelId="{30CD5792-9A46-449A-A275-A7356D05B54E}">
      <dsp:nvSpPr>
        <dsp:cNvPr id="0" name=""/>
        <dsp:cNvSpPr/>
      </dsp:nvSpPr>
      <dsp:spPr>
        <a:xfrm>
          <a:off x="4074245" y="3711825"/>
          <a:ext cx="118169" cy="118169"/>
        </a:xfrm>
        <a:prstGeom prst="ellipse">
          <a:avLst/>
        </a:prstGeom>
        <a:solidFill>
          <a:schemeClr val="accent5">
            <a:hueOff val="785595"/>
            <a:satOff val="-3757"/>
            <a:lumOff val="4118"/>
            <a:alphaOff val="0"/>
          </a:schemeClr>
        </a:solidFill>
        <a:ln w="9525" cap="flat" cmpd="sng" algn="ctr">
          <a:solidFill>
            <a:schemeClr val="accent5">
              <a:hueOff val="785595"/>
              <a:satOff val="-3757"/>
              <a:lumOff val="4118"/>
              <a:alphaOff val="0"/>
            </a:schemeClr>
          </a:solidFill>
          <a:prstDash val="soli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dsp:spPr>
      <dsp:style>
        <a:lnRef idx="1">
          <a:scrgbClr r="0" g="0" b="0"/>
        </a:lnRef>
        <a:fillRef idx="3">
          <a:scrgbClr r="0" g="0" b="0"/>
        </a:fillRef>
        <a:effectRef idx="3">
          <a:scrgbClr r="0" g="0" b="0"/>
        </a:effectRef>
        <a:fontRef idx="minor">
          <a:schemeClr val="lt1"/>
        </a:fontRef>
      </dsp:style>
    </dsp:sp>
    <dsp:sp modelId="{60946F41-44F8-460F-9226-92DF74DB0031}">
      <dsp:nvSpPr>
        <dsp:cNvPr id="0" name=""/>
        <dsp:cNvSpPr/>
      </dsp:nvSpPr>
      <dsp:spPr>
        <a:xfrm>
          <a:off x="4776187" y="2240791"/>
          <a:ext cx="118169" cy="118169"/>
        </a:xfrm>
        <a:prstGeom prst="ellipse">
          <a:avLst/>
        </a:prstGeom>
        <a:solidFill>
          <a:schemeClr val="accent5">
            <a:hueOff val="981993"/>
            <a:satOff val="-4696"/>
            <a:lumOff val="5147"/>
            <a:alphaOff val="0"/>
          </a:schemeClr>
        </a:solidFill>
        <a:ln w="9525" cap="flat" cmpd="sng" algn="ctr">
          <a:solidFill>
            <a:schemeClr val="accent5">
              <a:hueOff val="981993"/>
              <a:satOff val="-4696"/>
              <a:lumOff val="5147"/>
              <a:alphaOff val="0"/>
            </a:schemeClr>
          </a:solidFill>
          <a:prstDash val="soli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dsp:spPr>
      <dsp:style>
        <a:lnRef idx="1">
          <a:scrgbClr r="0" g="0" b="0"/>
        </a:lnRef>
        <a:fillRef idx="3">
          <a:scrgbClr r="0" g="0" b="0"/>
        </a:fillRef>
        <a:effectRef idx="3">
          <a:scrgbClr r="0" g="0" b="0"/>
        </a:effectRef>
        <a:fontRef idx="minor">
          <a:schemeClr val="lt1"/>
        </a:fontRef>
      </dsp:style>
    </dsp:sp>
    <dsp:sp modelId="{6205095B-BD3E-4E5D-A40D-765AC73F81AA}">
      <dsp:nvSpPr>
        <dsp:cNvPr id="0" name=""/>
        <dsp:cNvSpPr/>
      </dsp:nvSpPr>
      <dsp:spPr>
        <a:xfrm>
          <a:off x="4586549" y="405209"/>
          <a:ext cx="118169" cy="118169"/>
        </a:xfrm>
        <a:prstGeom prst="ellipse">
          <a:avLst/>
        </a:prstGeom>
        <a:solidFill>
          <a:schemeClr val="accent5">
            <a:hueOff val="1178392"/>
            <a:satOff val="-5635"/>
            <a:lumOff val="6177"/>
            <a:alphaOff val="0"/>
          </a:schemeClr>
        </a:solidFill>
        <a:ln w="9525" cap="flat" cmpd="sng" algn="ctr">
          <a:solidFill>
            <a:schemeClr val="accent5">
              <a:hueOff val="1178392"/>
              <a:satOff val="-5635"/>
              <a:lumOff val="6177"/>
              <a:alphaOff val="0"/>
            </a:schemeClr>
          </a:solidFill>
          <a:prstDash val="soli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dsp:spPr>
      <dsp:style>
        <a:lnRef idx="1">
          <a:scrgbClr r="0" g="0" b="0"/>
        </a:lnRef>
        <a:fillRef idx="3">
          <a:scrgbClr r="0" g="0" b="0"/>
        </a:fillRef>
        <a:effectRef idx="3">
          <a:scrgbClr r="0" g="0" b="0"/>
        </a:effectRef>
        <a:fontRef idx="minor">
          <a:schemeClr val="lt1"/>
        </a:fontRef>
      </dsp:style>
    </dsp:sp>
    <dsp:sp modelId="{CDDD6997-C100-4572-8A84-B21F21461DCA}">
      <dsp:nvSpPr>
        <dsp:cNvPr id="0" name=""/>
        <dsp:cNvSpPr/>
      </dsp:nvSpPr>
      <dsp:spPr>
        <a:xfrm>
          <a:off x="4754959" y="285740"/>
          <a:ext cx="118169" cy="118169"/>
        </a:xfrm>
        <a:prstGeom prst="ellipse">
          <a:avLst/>
        </a:prstGeom>
        <a:solidFill>
          <a:schemeClr val="accent5">
            <a:hueOff val="1374790"/>
            <a:satOff val="-6574"/>
            <a:lumOff val="7206"/>
            <a:alphaOff val="0"/>
          </a:schemeClr>
        </a:solidFill>
        <a:ln w="9525" cap="flat" cmpd="sng" algn="ctr">
          <a:solidFill>
            <a:schemeClr val="accent5">
              <a:hueOff val="1374790"/>
              <a:satOff val="-6574"/>
              <a:lumOff val="7206"/>
              <a:alphaOff val="0"/>
            </a:schemeClr>
          </a:solidFill>
          <a:prstDash val="soli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dsp:spPr>
      <dsp:style>
        <a:lnRef idx="1">
          <a:scrgbClr r="0" g="0" b="0"/>
        </a:lnRef>
        <a:fillRef idx="3">
          <a:scrgbClr r="0" g="0" b="0"/>
        </a:fillRef>
        <a:effectRef idx="3">
          <a:scrgbClr r="0" g="0" b="0"/>
        </a:effectRef>
        <a:fontRef idx="minor">
          <a:schemeClr val="lt1"/>
        </a:fontRef>
      </dsp:style>
    </dsp:sp>
    <dsp:sp modelId="{16F8FE90-254B-4037-9235-5D49E798B25D}">
      <dsp:nvSpPr>
        <dsp:cNvPr id="0" name=""/>
        <dsp:cNvSpPr/>
      </dsp:nvSpPr>
      <dsp:spPr>
        <a:xfrm>
          <a:off x="4923369" y="166271"/>
          <a:ext cx="118169" cy="118169"/>
        </a:xfrm>
        <a:prstGeom prst="ellipse">
          <a:avLst/>
        </a:prstGeom>
        <a:solidFill>
          <a:schemeClr val="accent5">
            <a:hueOff val="1571189"/>
            <a:satOff val="-7513"/>
            <a:lumOff val="8235"/>
            <a:alphaOff val="0"/>
          </a:schemeClr>
        </a:solidFill>
        <a:ln w="9525" cap="flat" cmpd="sng" algn="ctr">
          <a:solidFill>
            <a:schemeClr val="accent5">
              <a:hueOff val="1571189"/>
              <a:satOff val="-7513"/>
              <a:lumOff val="8235"/>
              <a:alphaOff val="0"/>
            </a:schemeClr>
          </a:solidFill>
          <a:prstDash val="soli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dsp:spPr>
      <dsp:style>
        <a:lnRef idx="1">
          <a:scrgbClr r="0" g="0" b="0"/>
        </a:lnRef>
        <a:fillRef idx="3">
          <a:scrgbClr r="0" g="0" b="0"/>
        </a:fillRef>
        <a:effectRef idx="3">
          <a:scrgbClr r="0" g="0" b="0"/>
        </a:effectRef>
        <a:fontRef idx="minor">
          <a:schemeClr val="lt1"/>
        </a:fontRef>
      </dsp:style>
    </dsp:sp>
    <dsp:sp modelId="{534EF2D0-AFC8-48F5-A710-29C22956C746}">
      <dsp:nvSpPr>
        <dsp:cNvPr id="0" name=""/>
        <dsp:cNvSpPr/>
      </dsp:nvSpPr>
      <dsp:spPr>
        <a:xfrm>
          <a:off x="5091778" y="285740"/>
          <a:ext cx="118169" cy="118169"/>
        </a:xfrm>
        <a:prstGeom prst="ellipse">
          <a:avLst/>
        </a:prstGeom>
        <a:solidFill>
          <a:schemeClr val="accent5">
            <a:hueOff val="1767588"/>
            <a:satOff val="-8452"/>
            <a:lumOff val="9265"/>
            <a:alphaOff val="0"/>
          </a:schemeClr>
        </a:solidFill>
        <a:ln w="9525" cap="flat" cmpd="sng" algn="ctr">
          <a:solidFill>
            <a:schemeClr val="accent5">
              <a:hueOff val="1767588"/>
              <a:satOff val="-8452"/>
              <a:lumOff val="9265"/>
              <a:alphaOff val="0"/>
            </a:schemeClr>
          </a:solidFill>
          <a:prstDash val="soli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dsp:spPr>
      <dsp:style>
        <a:lnRef idx="1">
          <a:scrgbClr r="0" g="0" b="0"/>
        </a:lnRef>
        <a:fillRef idx="3">
          <a:scrgbClr r="0" g="0" b="0"/>
        </a:fillRef>
        <a:effectRef idx="3">
          <a:scrgbClr r="0" g="0" b="0"/>
        </a:effectRef>
        <a:fontRef idx="minor">
          <a:schemeClr val="lt1"/>
        </a:fontRef>
      </dsp:style>
    </dsp:sp>
    <dsp:sp modelId="{5FDCBB22-4FBF-4BB1-8F26-D12B43B31CD6}">
      <dsp:nvSpPr>
        <dsp:cNvPr id="0" name=""/>
        <dsp:cNvSpPr/>
      </dsp:nvSpPr>
      <dsp:spPr>
        <a:xfrm>
          <a:off x="5260895" y="405209"/>
          <a:ext cx="118169" cy="118169"/>
        </a:xfrm>
        <a:prstGeom prst="ellipse">
          <a:avLst/>
        </a:prstGeom>
        <a:solidFill>
          <a:schemeClr val="accent5">
            <a:hueOff val="1963986"/>
            <a:satOff val="-9392"/>
            <a:lumOff val="10294"/>
            <a:alphaOff val="0"/>
          </a:schemeClr>
        </a:solidFill>
        <a:ln w="9525" cap="flat" cmpd="sng" algn="ctr">
          <a:solidFill>
            <a:schemeClr val="accent5">
              <a:hueOff val="1963986"/>
              <a:satOff val="-9392"/>
              <a:lumOff val="10294"/>
              <a:alphaOff val="0"/>
            </a:schemeClr>
          </a:solidFill>
          <a:prstDash val="soli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dsp:spPr>
      <dsp:style>
        <a:lnRef idx="1">
          <a:scrgbClr r="0" g="0" b="0"/>
        </a:lnRef>
        <a:fillRef idx="3">
          <a:scrgbClr r="0" g="0" b="0"/>
        </a:fillRef>
        <a:effectRef idx="3">
          <a:scrgbClr r="0" g="0" b="0"/>
        </a:effectRef>
        <a:fontRef idx="minor">
          <a:schemeClr val="lt1"/>
        </a:fontRef>
      </dsp:style>
    </dsp:sp>
    <dsp:sp modelId="{596AF634-0D2B-45FA-9898-49C9CDF7E02E}">
      <dsp:nvSpPr>
        <dsp:cNvPr id="0" name=""/>
        <dsp:cNvSpPr/>
      </dsp:nvSpPr>
      <dsp:spPr>
        <a:xfrm>
          <a:off x="4923369" y="418608"/>
          <a:ext cx="118169" cy="118169"/>
        </a:xfrm>
        <a:prstGeom prst="ellipse">
          <a:avLst/>
        </a:prstGeom>
        <a:solidFill>
          <a:schemeClr val="accent5">
            <a:hueOff val="2160385"/>
            <a:satOff val="-10331"/>
            <a:lumOff val="11324"/>
            <a:alphaOff val="0"/>
          </a:schemeClr>
        </a:solidFill>
        <a:ln w="9525" cap="flat" cmpd="sng" algn="ctr">
          <a:solidFill>
            <a:schemeClr val="accent5">
              <a:hueOff val="2160385"/>
              <a:satOff val="-10331"/>
              <a:lumOff val="11324"/>
              <a:alphaOff val="0"/>
            </a:schemeClr>
          </a:solidFill>
          <a:prstDash val="soli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dsp:spPr>
      <dsp:style>
        <a:lnRef idx="1">
          <a:scrgbClr r="0" g="0" b="0"/>
        </a:lnRef>
        <a:fillRef idx="3">
          <a:scrgbClr r="0" g="0" b="0"/>
        </a:fillRef>
        <a:effectRef idx="3">
          <a:scrgbClr r="0" g="0" b="0"/>
        </a:effectRef>
        <a:fontRef idx="minor">
          <a:schemeClr val="lt1"/>
        </a:fontRef>
      </dsp:style>
    </dsp:sp>
    <dsp:sp modelId="{E580D327-91E0-4C39-B24E-D8CA60D40CF0}">
      <dsp:nvSpPr>
        <dsp:cNvPr id="0" name=""/>
        <dsp:cNvSpPr/>
      </dsp:nvSpPr>
      <dsp:spPr>
        <a:xfrm>
          <a:off x="4923369" y="670944"/>
          <a:ext cx="118169" cy="118169"/>
        </a:xfrm>
        <a:prstGeom prst="ellipse">
          <a:avLst/>
        </a:prstGeom>
        <a:solidFill>
          <a:schemeClr val="accent5">
            <a:hueOff val="2356783"/>
            <a:satOff val="-11270"/>
            <a:lumOff val="12353"/>
            <a:alphaOff val="0"/>
          </a:schemeClr>
        </a:solidFill>
        <a:ln w="9525" cap="flat" cmpd="sng" algn="ctr">
          <a:solidFill>
            <a:schemeClr val="accent5">
              <a:hueOff val="2356783"/>
              <a:satOff val="-11270"/>
              <a:lumOff val="12353"/>
              <a:alphaOff val="0"/>
            </a:schemeClr>
          </a:solidFill>
          <a:prstDash val="soli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dsp:spPr>
      <dsp:style>
        <a:lnRef idx="1">
          <a:scrgbClr r="0" g="0" b="0"/>
        </a:lnRef>
        <a:fillRef idx="3">
          <a:scrgbClr r="0" g="0" b="0"/>
        </a:fillRef>
        <a:effectRef idx="3">
          <a:scrgbClr r="0" g="0" b="0"/>
        </a:effectRef>
        <a:fontRef idx="minor">
          <a:schemeClr val="lt1"/>
        </a:fontRef>
      </dsp:style>
    </dsp:sp>
    <dsp:sp modelId="{4A56CFAC-855E-4746-BC68-CDB62351C14B}">
      <dsp:nvSpPr>
        <dsp:cNvPr id="0" name=""/>
        <dsp:cNvSpPr/>
      </dsp:nvSpPr>
      <dsp:spPr>
        <a:xfrm>
          <a:off x="1356694" y="5247526"/>
          <a:ext cx="2543834" cy="682202"/>
        </a:xfrm>
        <a:prstGeom prst="roundRect">
          <a:avLst/>
        </a:prstGeom>
        <a:solidFill>
          <a:schemeClr val="accent1">
            <a:lumMod val="5000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dsp:spPr>
      <dsp:style>
        <a:lnRef idx="0">
          <a:scrgbClr r="0" g="0" b="0"/>
        </a:lnRef>
        <a:fillRef idx="3">
          <a:scrgbClr r="0" g="0" b="0"/>
        </a:fillRef>
        <a:effectRef idx="3">
          <a:scrgbClr r="0" g="0" b="0"/>
        </a:effectRef>
        <a:fontRef idx="minor">
          <a:schemeClr val="lt1"/>
        </a:fontRef>
      </dsp:style>
      <dsp:txBody>
        <a:bodyPr spcFirstLastPara="0" vert="horz" wrap="square" lIns="538445"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dirty="0">
              <a:solidFill>
                <a:schemeClr val="bg1"/>
              </a:solidFill>
            </a:rPr>
            <a:t>Assess Interest</a:t>
          </a:r>
        </a:p>
      </dsp:txBody>
      <dsp:txXfrm>
        <a:off x="1389996" y="5280828"/>
        <a:ext cx="2477230" cy="615598"/>
      </dsp:txXfrm>
    </dsp:sp>
    <dsp:sp modelId="{8356BB70-3B96-4013-BF02-3658E2251FC7}">
      <dsp:nvSpPr>
        <dsp:cNvPr id="0" name=""/>
        <dsp:cNvSpPr/>
      </dsp:nvSpPr>
      <dsp:spPr>
        <a:xfrm>
          <a:off x="651567" y="4578443"/>
          <a:ext cx="1179574" cy="1179618"/>
        </a:xfrm>
        <a:prstGeom prst="ellipse">
          <a:avLst/>
        </a:prstGeom>
        <a:solidFill>
          <a:schemeClr val="accent5">
            <a:tint val="50000"/>
            <a:hueOff val="0"/>
            <a:satOff val="0"/>
            <a:lumOff val="0"/>
            <a:alphaOff val="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dsp:spPr>
      <dsp:style>
        <a:lnRef idx="0">
          <a:scrgbClr r="0" g="0" b="0"/>
        </a:lnRef>
        <a:fillRef idx="1">
          <a:scrgbClr r="0" g="0" b="0"/>
        </a:fillRef>
        <a:effectRef idx="3">
          <a:scrgbClr r="0" g="0" b="0"/>
        </a:effectRef>
        <a:fontRef idx="minor"/>
      </dsp:style>
    </dsp:sp>
    <dsp:sp modelId="{A0FDEC0C-E3C1-4E7F-ACEF-EFA4435FF793}">
      <dsp:nvSpPr>
        <dsp:cNvPr id="0" name=""/>
        <dsp:cNvSpPr/>
      </dsp:nvSpPr>
      <dsp:spPr>
        <a:xfrm>
          <a:off x="3657606" y="4419600"/>
          <a:ext cx="2543834" cy="682202"/>
        </a:xfrm>
        <a:prstGeom prst="roundRect">
          <a:avLst/>
        </a:prstGeom>
        <a:solidFill>
          <a:schemeClr val="accent1">
            <a:lumMod val="7500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dsp:spPr>
      <dsp:style>
        <a:lnRef idx="0">
          <a:scrgbClr r="0" g="0" b="0"/>
        </a:lnRef>
        <a:fillRef idx="3">
          <a:scrgbClr r="0" g="0" b="0"/>
        </a:fillRef>
        <a:effectRef idx="3">
          <a:scrgbClr r="0" g="0" b="0"/>
        </a:effectRef>
        <a:fontRef idx="minor">
          <a:schemeClr val="lt1"/>
        </a:fontRef>
      </dsp:style>
      <dsp:txBody>
        <a:bodyPr spcFirstLastPara="0" vert="horz" wrap="square" lIns="538445" tIns="91440" rIns="91440" bIns="91440" numCol="1" spcCol="1270" anchor="ctr" anchorCtr="0">
          <a:noAutofit/>
        </a:bodyPr>
        <a:lstStyle/>
        <a:p>
          <a:pPr marL="0" lvl="0" indent="0" algn="l" defTabSz="1066800">
            <a:lnSpc>
              <a:spcPct val="90000"/>
            </a:lnSpc>
            <a:spcBef>
              <a:spcPct val="0"/>
            </a:spcBef>
            <a:spcAft>
              <a:spcPct val="35000"/>
            </a:spcAft>
            <a:buNone/>
          </a:pPr>
          <a:r>
            <a:rPr lang="en-US" sz="2400" kern="1200" dirty="0">
              <a:solidFill>
                <a:schemeClr val="bg1"/>
              </a:solidFill>
            </a:rPr>
            <a:t>Get Ready</a:t>
          </a:r>
        </a:p>
      </dsp:txBody>
      <dsp:txXfrm>
        <a:off x="3690908" y="4452902"/>
        <a:ext cx="2477230" cy="615598"/>
      </dsp:txXfrm>
    </dsp:sp>
    <dsp:sp modelId="{ED2B6E7D-57AE-4512-899D-E3E79860634F}">
      <dsp:nvSpPr>
        <dsp:cNvPr id="0" name=""/>
        <dsp:cNvSpPr/>
      </dsp:nvSpPr>
      <dsp:spPr>
        <a:xfrm>
          <a:off x="2935003" y="3754999"/>
          <a:ext cx="1179574" cy="1179618"/>
        </a:xfrm>
        <a:prstGeom prst="ellipse">
          <a:avLst/>
        </a:prstGeom>
        <a:solidFill>
          <a:schemeClr val="accent5">
            <a:tint val="50000"/>
            <a:hueOff val="866674"/>
            <a:satOff val="1617"/>
            <a:lumOff val="951"/>
            <a:alphaOff val="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dsp:spPr>
      <dsp:style>
        <a:lnRef idx="0">
          <a:scrgbClr r="0" g="0" b="0"/>
        </a:lnRef>
        <a:fillRef idx="1">
          <a:scrgbClr r="0" g="0" b="0"/>
        </a:fillRef>
        <a:effectRef idx="3">
          <a:scrgbClr r="0" g="0" b="0"/>
        </a:effectRef>
        <a:fontRef idx="minor"/>
      </dsp:style>
    </dsp:sp>
    <dsp:sp modelId="{8B1FF532-FF6C-4D45-93B7-1E5AB7827954}">
      <dsp:nvSpPr>
        <dsp:cNvPr id="0" name=""/>
        <dsp:cNvSpPr/>
      </dsp:nvSpPr>
      <dsp:spPr>
        <a:xfrm>
          <a:off x="4612377" y="3125553"/>
          <a:ext cx="2543834" cy="682202"/>
        </a:xfrm>
        <a:prstGeom prst="roundRect">
          <a:avLst/>
        </a:prstGeom>
        <a:solidFill>
          <a:schemeClr val="accent1"/>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dsp:spPr>
      <dsp:style>
        <a:lnRef idx="0">
          <a:scrgbClr r="0" g="0" b="0"/>
        </a:lnRef>
        <a:fillRef idx="3">
          <a:scrgbClr r="0" g="0" b="0"/>
        </a:fillRef>
        <a:effectRef idx="3">
          <a:scrgbClr r="0" g="0" b="0"/>
        </a:effectRef>
        <a:fontRef idx="minor">
          <a:schemeClr val="lt1"/>
        </a:fontRef>
      </dsp:style>
      <dsp:txBody>
        <a:bodyPr spcFirstLastPara="0" vert="horz" wrap="square" lIns="538445" tIns="91440" rIns="91440" bIns="91440" numCol="1" spcCol="1270" anchor="ctr" anchorCtr="0">
          <a:noAutofit/>
        </a:bodyPr>
        <a:lstStyle/>
        <a:p>
          <a:pPr marL="0" lvl="0" indent="0" algn="l" defTabSz="1066800">
            <a:lnSpc>
              <a:spcPct val="90000"/>
            </a:lnSpc>
            <a:spcBef>
              <a:spcPct val="0"/>
            </a:spcBef>
            <a:spcAft>
              <a:spcPct val="35000"/>
            </a:spcAft>
            <a:buNone/>
          </a:pPr>
          <a:r>
            <a:rPr lang="en-US" sz="2400" kern="1200" dirty="0">
              <a:solidFill>
                <a:schemeClr val="bg1"/>
              </a:solidFill>
            </a:rPr>
            <a:t>Implement</a:t>
          </a:r>
        </a:p>
      </dsp:txBody>
      <dsp:txXfrm>
        <a:off x="4645679" y="3158855"/>
        <a:ext cx="2477230" cy="615598"/>
      </dsp:txXfrm>
    </dsp:sp>
    <dsp:sp modelId="{AFCCE012-CB63-4374-8AE1-B5EB854490E4}">
      <dsp:nvSpPr>
        <dsp:cNvPr id="0" name=""/>
        <dsp:cNvSpPr/>
      </dsp:nvSpPr>
      <dsp:spPr>
        <a:xfrm>
          <a:off x="3907250" y="2456470"/>
          <a:ext cx="1179574" cy="1179618"/>
        </a:xfrm>
        <a:prstGeom prst="ellipse">
          <a:avLst/>
        </a:prstGeom>
        <a:solidFill>
          <a:schemeClr val="accent5">
            <a:tint val="50000"/>
            <a:hueOff val="1733347"/>
            <a:satOff val="3235"/>
            <a:lumOff val="1903"/>
            <a:alphaOff val="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dsp:spPr>
      <dsp:style>
        <a:lnRef idx="0">
          <a:scrgbClr r="0" g="0" b="0"/>
        </a:lnRef>
        <a:fillRef idx="1">
          <a:scrgbClr r="0" g="0" b="0"/>
        </a:fillRef>
        <a:effectRef idx="3">
          <a:scrgbClr r="0" g="0" b="0"/>
        </a:effectRef>
        <a:fontRef idx="minor"/>
      </dsp:style>
    </dsp:sp>
    <dsp:sp modelId="{07BF9790-56EE-42E7-8148-969ABBF3DDA1}">
      <dsp:nvSpPr>
        <dsp:cNvPr id="0" name=""/>
        <dsp:cNvSpPr/>
      </dsp:nvSpPr>
      <dsp:spPr>
        <a:xfrm>
          <a:off x="5039062" y="1578595"/>
          <a:ext cx="2543834" cy="682202"/>
        </a:xfrm>
        <a:prstGeom prst="roundRect">
          <a:avLst/>
        </a:prstGeom>
        <a:solidFill>
          <a:schemeClr val="accent1">
            <a:lumMod val="40000"/>
            <a:lumOff val="6000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dsp:spPr>
      <dsp:style>
        <a:lnRef idx="0">
          <a:scrgbClr r="0" g="0" b="0"/>
        </a:lnRef>
        <a:fillRef idx="3">
          <a:scrgbClr r="0" g="0" b="0"/>
        </a:fillRef>
        <a:effectRef idx="3">
          <a:scrgbClr r="0" g="0" b="0"/>
        </a:effectRef>
        <a:fontRef idx="minor">
          <a:schemeClr val="lt1"/>
        </a:fontRef>
      </dsp:style>
      <dsp:txBody>
        <a:bodyPr spcFirstLastPara="0" vert="horz" wrap="square" lIns="538445" tIns="91440" rIns="91440" bIns="91440" numCol="1" spcCol="1270" anchor="ctr" anchorCtr="0">
          <a:noAutofit/>
        </a:bodyPr>
        <a:lstStyle/>
        <a:p>
          <a:pPr marL="0" lvl="0" indent="0" algn="l" defTabSz="1066800">
            <a:lnSpc>
              <a:spcPct val="90000"/>
            </a:lnSpc>
            <a:spcBef>
              <a:spcPct val="0"/>
            </a:spcBef>
            <a:spcAft>
              <a:spcPct val="35000"/>
            </a:spcAft>
            <a:buNone/>
          </a:pPr>
          <a:r>
            <a:rPr lang="en-US" sz="2400" kern="1200" dirty="0">
              <a:solidFill>
                <a:schemeClr val="bg2">
                  <a:lumMod val="50000"/>
                </a:schemeClr>
              </a:solidFill>
            </a:rPr>
            <a:t>Marketing</a:t>
          </a:r>
        </a:p>
      </dsp:txBody>
      <dsp:txXfrm>
        <a:off x="5072364" y="1611897"/>
        <a:ext cx="2477230" cy="615598"/>
      </dsp:txXfrm>
    </dsp:sp>
    <dsp:sp modelId="{08A48633-FF50-4EC7-8237-1728EB887EBF}">
      <dsp:nvSpPr>
        <dsp:cNvPr id="0" name=""/>
        <dsp:cNvSpPr/>
      </dsp:nvSpPr>
      <dsp:spPr>
        <a:xfrm>
          <a:off x="4333935" y="909512"/>
          <a:ext cx="1179574" cy="1179618"/>
        </a:xfrm>
        <a:prstGeom prst="ellipse">
          <a:avLst/>
        </a:prstGeom>
        <a:solidFill>
          <a:schemeClr val="accent5">
            <a:tint val="50000"/>
            <a:hueOff val="2600021"/>
            <a:satOff val="4852"/>
            <a:lumOff val="2854"/>
            <a:alphaOff val="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dsp:spPr>
      <dsp:style>
        <a:lnRef idx="0">
          <a:scrgbClr r="0" g="0" b="0"/>
        </a:lnRef>
        <a:fillRef idx="1">
          <a:scrgbClr r="0" g="0" b="0"/>
        </a:fillRef>
        <a:effectRef idx="3">
          <a:scrgbClr r="0" g="0" b="0"/>
        </a:effectRef>
        <a:fontRef idx="minor"/>
      </dsp:style>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F11A7F6-D27E-403F-B0FC-4880983FEE98}">
      <dsp:nvSpPr>
        <dsp:cNvPr id="0" name=""/>
        <dsp:cNvSpPr/>
      </dsp:nvSpPr>
      <dsp:spPr>
        <a:xfrm>
          <a:off x="627648" y="797472"/>
          <a:ext cx="6922474" cy="4738603"/>
        </a:xfrm>
        <a:prstGeom prst="rect">
          <a:avLst/>
        </a:prstGeom>
        <a:solidFill>
          <a:schemeClr val="accent3">
            <a:tint val="50000"/>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19313FC-B90E-412A-A7BA-B3D7761EBBD0}">
      <dsp:nvSpPr>
        <dsp:cNvPr id="0" name=""/>
        <dsp:cNvSpPr/>
      </dsp:nvSpPr>
      <dsp:spPr>
        <a:xfrm>
          <a:off x="1066800" y="1714496"/>
          <a:ext cx="2926966" cy="35793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005" tIns="40005" rIns="40005" bIns="40005" numCol="1" spcCol="1270" anchor="t" anchorCtr="0">
          <a:noAutofit/>
        </a:bodyPr>
        <a:lstStyle/>
        <a:p>
          <a:pPr marL="0" lvl="0" indent="0" algn="l" defTabSz="933450">
            <a:lnSpc>
              <a:spcPct val="90000"/>
            </a:lnSpc>
            <a:spcBef>
              <a:spcPct val="0"/>
            </a:spcBef>
            <a:spcAft>
              <a:spcPct val="35000"/>
            </a:spcAft>
            <a:buNone/>
          </a:pPr>
          <a:r>
            <a:rPr lang="en-US" sz="2100" kern="1200" dirty="0"/>
            <a:t>Use </a:t>
          </a:r>
          <a:r>
            <a:rPr lang="en-US" sz="2800" b="1" kern="1200" dirty="0"/>
            <a:t>STORIES</a:t>
          </a:r>
          <a:r>
            <a:rPr lang="en-US" sz="2100" kern="1200" dirty="0"/>
            <a:t> to connect and have data to follow up. </a:t>
          </a:r>
        </a:p>
        <a:p>
          <a:pPr marL="0" lvl="0" indent="0" algn="l" defTabSz="933450">
            <a:lnSpc>
              <a:spcPct val="90000"/>
            </a:lnSpc>
            <a:spcBef>
              <a:spcPct val="0"/>
            </a:spcBef>
            <a:spcAft>
              <a:spcPct val="35000"/>
            </a:spcAft>
            <a:buNone/>
          </a:pPr>
          <a:endParaRPr lang="en-US" sz="2100" kern="1200" dirty="0"/>
        </a:p>
        <a:p>
          <a:pPr marL="0" lvl="0" indent="0" algn="l" defTabSz="933450">
            <a:lnSpc>
              <a:spcPct val="90000"/>
            </a:lnSpc>
            <a:spcBef>
              <a:spcPct val="0"/>
            </a:spcBef>
            <a:spcAft>
              <a:spcPct val="35000"/>
            </a:spcAft>
            <a:buNone/>
          </a:pPr>
          <a:r>
            <a:rPr lang="en-US" sz="2100" kern="1200" dirty="0"/>
            <a:t>Address </a:t>
          </a:r>
          <a:r>
            <a:rPr lang="en-US" sz="2800" b="1" kern="1200" dirty="0">
              <a:solidFill>
                <a:prstClr val="black">
                  <a:hueOff val="0"/>
                  <a:satOff val="0"/>
                  <a:lumOff val="0"/>
                  <a:alphaOff val="0"/>
                </a:prstClr>
              </a:solidFill>
              <a:latin typeface="Corbel" panose="020B0503020204020204"/>
              <a:ea typeface="+mn-ea"/>
              <a:cs typeface="+mn-cs"/>
            </a:rPr>
            <a:t>PERFORMANCE</a:t>
          </a:r>
          <a:r>
            <a:rPr lang="en-US" sz="2100" kern="1200" dirty="0"/>
            <a:t>. ESG screens can reduce risk and find smart companies.</a:t>
          </a:r>
        </a:p>
      </dsp:txBody>
      <dsp:txXfrm>
        <a:off x="1066800" y="1714496"/>
        <a:ext cx="2926966" cy="3579378"/>
      </dsp:txXfrm>
    </dsp:sp>
    <dsp:sp modelId="{F6A2D059-BC71-474D-82C1-3741B41FF6E7}">
      <dsp:nvSpPr>
        <dsp:cNvPr id="0" name=""/>
        <dsp:cNvSpPr/>
      </dsp:nvSpPr>
      <dsp:spPr>
        <a:xfrm>
          <a:off x="4550345" y="1676393"/>
          <a:ext cx="3002990" cy="36555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005" tIns="40005" rIns="40005" bIns="40005" numCol="1" spcCol="1270" anchor="t" anchorCtr="0">
          <a:noAutofit/>
        </a:bodyPr>
        <a:lstStyle/>
        <a:p>
          <a:pPr marL="0" lvl="0" indent="0" algn="l" defTabSz="933450">
            <a:lnSpc>
              <a:spcPct val="90000"/>
            </a:lnSpc>
            <a:spcBef>
              <a:spcPct val="0"/>
            </a:spcBef>
            <a:spcAft>
              <a:spcPct val="35000"/>
            </a:spcAft>
            <a:buNone/>
          </a:pPr>
          <a:r>
            <a:rPr lang="en-US" sz="2100" kern="1200" dirty="0"/>
            <a:t>Don’t </a:t>
          </a:r>
          <a:r>
            <a:rPr lang="en-US" sz="2800" b="1" kern="1200" dirty="0">
              <a:solidFill>
                <a:prstClr val="black">
                  <a:hueOff val="0"/>
                  <a:satOff val="0"/>
                  <a:lumOff val="0"/>
                  <a:alphaOff val="0"/>
                </a:prstClr>
              </a:solidFill>
              <a:latin typeface="Corbel" panose="020B0503020204020204"/>
              <a:ea typeface="+mn-ea"/>
              <a:cs typeface="+mn-cs"/>
            </a:rPr>
            <a:t>OVERHAUL</a:t>
          </a:r>
          <a:r>
            <a:rPr lang="en-US" sz="2100" kern="1200" dirty="0"/>
            <a:t> the way you work.  </a:t>
          </a:r>
        </a:p>
        <a:p>
          <a:pPr marL="0" lvl="0" indent="0" algn="l" defTabSz="933450">
            <a:lnSpc>
              <a:spcPct val="90000"/>
            </a:lnSpc>
            <a:spcBef>
              <a:spcPct val="0"/>
            </a:spcBef>
            <a:spcAft>
              <a:spcPct val="35000"/>
            </a:spcAft>
            <a:buNone/>
          </a:pPr>
          <a:endParaRPr lang="en-US" sz="2100" kern="1200" dirty="0"/>
        </a:p>
        <a:p>
          <a:pPr marL="0" lvl="0" indent="0" algn="l" defTabSz="933450">
            <a:lnSpc>
              <a:spcPct val="90000"/>
            </a:lnSpc>
            <a:spcBef>
              <a:spcPct val="0"/>
            </a:spcBef>
            <a:spcAft>
              <a:spcPct val="35000"/>
            </a:spcAft>
            <a:buNone/>
          </a:pPr>
          <a:r>
            <a:rPr lang="en-US" sz="2100" kern="1200" dirty="0"/>
            <a:t>Don’t lead with the performance </a:t>
          </a:r>
          <a:r>
            <a:rPr lang="en-US" sz="2800" b="1" kern="1200" dirty="0">
              <a:solidFill>
                <a:prstClr val="black">
                  <a:hueOff val="0"/>
                  <a:satOff val="0"/>
                  <a:lumOff val="0"/>
                  <a:alphaOff val="0"/>
                </a:prstClr>
              </a:solidFill>
              <a:latin typeface="Corbel" panose="020B0503020204020204"/>
              <a:ea typeface="+mn-ea"/>
              <a:cs typeface="+mn-cs"/>
            </a:rPr>
            <a:t>MYTH</a:t>
          </a:r>
          <a:r>
            <a:rPr lang="en-US" sz="2100" kern="1200" dirty="0"/>
            <a:t>. Leading with it gives credibility to the myth.</a:t>
          </a:r>
        </a:p>
        <a:p>
          <a:pPr marL="0" lvl="0" indent="0" algn="l" defTabSz="933450">
            <a:lnSpc>
              <a:spcPct val="90000"/>
            </a:lnSpc>
            <a:spcBef>
              <a:spcPct val="0"/>
            </a:spcBef>
            <a:spcAft>
              <a:spcPct val="35000"/>
            </a:spcAft>
            <a:buNone/>
          </a:pPr>
          <a:endParaRPr lang="en-US" sz="2100" kern="1200" dirty="0"/>
        </a:p>
        <a:p>
          <a:pPr marL="0" lvl="0" indent="0" algn="l" defTabSz="933450">
            <a:lnSpc>
              <a:spcPct val="90000"/>
            </a:lnSpc>
            <a:spcBef>
              <a:spcPct val="0"/>
            </a:spcBef>
            <a:spcAft>
              <a:spcPct val="35000"/>
            </a:spcAft>
            <a:buNone/>
          </a:pPr>
          <a:r>
            <a:rPr lang="en-US" sz="2100" kern="1200" dirty="0"/>
            <a:t>Don’t use industry </a:t>
          </a:r>
          <a:r>
            <a:rPr lang="en-US" sz="2800" b="1" kern="1200" dirty="0">
              <a:solidFill>
                <a:prstClr val="black">
                  <a:hueOff val="0"/>
                  <a:satOff val="0"/>
                  <a:lumOff val="0"/>
                  <a:alphaOff val="0"/>
                </a:prstClr>
              </a:solidFill>
              <a:latin typeface="Corbel" panose="020B0503020204020204"/>
              <a:ea typeface="+mn-ea"/>
              <a:cs typeface="+mn-cs"/>
            </a:rPr>
            <a:t>JARGON</a:t>
          </a:r>
          <a:r>
            <a:rPr lang="en-US" sz="2100" kern="1200" dirty="0"/>
            <a:t>.</a:t>
          </a:r>
        </a:p>
        <a:p>
          <a:pPr marL="0" lvl="0" indent="0" algn="l" defTabSz="933450">
            <a:lnSpc>
              <a:spcPct val="90000"/>
            </a:lnSpc>
            <a:spcBef>
              <a:spcPct val="0"/>
            </a:spcBef>
            <a:spcAft>
              <a:spcPct val="35000"/>
            </a:spcAft>
            <a:buNone/>
          </a:pPr>
          <a:endParaRPr lang="en-US" sz="2100" kern="1200" dirty="0"/>
        </a:p>
      </dsp:txBody>
      <dsp:txXfrm>
        <a:off x="4550345" y="1676393"/>
        <a:ext cx="3002990" cy="3655585"/>
      </dsp:txXfrm>
    </dsp:sp>
    <dsp:sp modelId="{46243F98-5327-455E-A3E0-71F0B21A1696}">
      <dsp:nvSpPr>
        <dsp:cNvPr id="0" name=""/>
        <dsp:cNvSpPr/>
      </dsp:nvSpPr>
      <dsp:spPr>
        <a:xfrm>
          <a:off x="76195" y="723901"/>
          <a:ext cx="1352667" cy="1352667"/>
        </a:xfrm>
        <a:prstGeom prst="plus">
          <a:avLst>
            <a:gd name="adj" fmla="val 32810"/>
          </a:avLst>
        </a:prstGeom>
        <a:solidFill>
          <a:schemeClr val="accent3">
            <a:lumMod val="75000"/>
          </a:schemeClr>
        </a:solidFill>
        <a:ln w="10795" cap="flat" cmpd="sng" algn="ctr">
          <a:solidFill>
            <a:schemeClr val="accent3">
              <a:lumMod val="75000"/>
            </a:schemeClr>
          </a:solidFill>
          <a:prstDash val="solid"/>
        </a:ln>
        <a:effectLst/>
      </dsp:spPr>
      <dsp:style>
        <a:lnRef idx="2">
          <a:scrgbClr r="0" g="0" b="0"/>
        </a:lnRef>
        <a:fillRef idx="1">
          <a:scrgbClr r="0" g="0" b="0"/>
        </a:fillRef>
        <a:effectRef idx="0">
          <a:scrgbClr r="0" g="0" b="0"/>
        </a:effectRef>
        <a:fontRef idx="minor">
          <a:schemeClr val="lt1"/>
        </a:fontRef>
      </dsp:style>
    </dsp:sp>
    <dsp:sp modelId="{5524D394-B656-425F-8398-AC1E99D1670A}">
      <dsp:nvSpPr>
        <dsp:cNvPr id="0" name=""/>
        <dsp:cNvSpPr/>
      </dsp:nvSpPr>
      <dsp:spPr>
        <a:xfrm>
          <a:off x="6553199" y="1143001"/>
          <a:ext cx="1273098" cy="436279"/>
        </a:xfrm>
        <a:prstGeom prst="rect">
          <a:avLst/>
        </a:prstGeom>
        <a:solidFill>
          <a:schemeClr val="accent4">
            <a:lumMod val="75000"/>
          </a:schemeClr>
        </a:solidFill>
        <a:ln w="10795" cap="flat" cmpd="sng" algn="ctr">
          <a:solidFill>
            <a:schemeClr val="accent4">
              <a:lumMod val="75000"/>
            </a:schemeClr>
          </a:solidFill>
          <a:prstDash val="solid"/>
        </a:ln>
        <a:effectLst/>
      </dsp:spPr>
      <dsp:style>
        <a:lnRef idx="2">
          <a:scrgbClr r="0" g="0" b="0"/>
        </a:lnRef>
        <a:fillRef idx="1">
          <a:scrgbClr r="0" g="0" b="0"/>
        </a:fillRef>
        <a:effectRef idx="0">
          <a:scrgbClr r="0" g="0" b="0"/>
        </a:effectRef>
        <a:fontRef idx="minor">
          <a:schemeClr val="lt1"/>
        </a:fontRef>
      </dsp:style>
    </dsp:sp>
    <dsp:sp modelId="{3835AD41-A179-446B-9CD7-B769D96DD7DE}">
      <dsp:nvSpPr>
        <dsp:cNvPr id="0" name=""/>
        <dsp:cNvSpPr/>
      </dsp:nvSpPr>
      <dsp:spPr>
        <a:xfrm>
          <a:off x="4267200" y="1562100"/>
          <a:ext cx="795" cy="2923073"/>
        </a:xfrm>
        <a:prstGeom prst="line">
          <a:avLst/>
        </a:prstGeom>
        <a:noFill/>
        <a:ln w="10795"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932EB3-ED46-4F84-B8F2-752CA8CF33CD}">
      <dsp:nvSpPr>
        <dsp:cNvPr id="0" name=""/>
        <dsp:cNvSpPr/>
      </dsp:nvSpPr>
      <dsp:spPr>
        <a:xfrm>
          <a:off x="0" y="2111"/>
          <a:ext cx="7728267" cy="1070126"/>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959F40A-A7AF-4C70-B798-F795D5692251}">
      <dsp:nvSpPr>
        <dsp:cNvPr id="0" name=""/>
        <dsp:cNvSpPr/>
      </dsp:nvSpPr>
      <dsp:spPr>
        <a:xfrm>
          <a:off x="323713" y="242889"/>
          <a:ext cx="588569" cy="58856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721762D-4DEB-419E-A3B3-BCAD17A0C4AF}">
      <dsp:nvSpPr>
        <dsp:cNvPr id="0" name=""/>
        <dsp:cNvSpPr/>
      </dsp:nvSpPr>
      <dsp:spPr>
        <a:xfrm>
          <a:off x="1235996" y="2111"/>
          <a:ext cx="6492270" cy="10701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255" tIns="113255" rIns="113255" bIns="113255" numCol="1" spcCol="1270" anchor="ctr" anchorCtr="0">
          <a:noAutofit/>
        </a:bodyPr>
        <a:lstStyle/>
        <a:p>
          <a:pPr marL="0" lvl="0" indent="0" algn="l" defTabSz="1778000">
            <a:lnSpc>
              <a:spcPct val="90000"/>
            </a:lnSpc>
            <a:spcBef>
              <a:spcPct val="0"/>
            </a:spcBef>
            <a:spcAft>
              <a:spcPct val="35000"/>
            </a:spcAft>
            <a:buNone/>
          </a:pPr>
          <a:r>
            <a:rPr lang="en-US" sz="4000" kern="1200" dirty="0"/>
            <a:t>ESG = Data</a:t>
          </a:r>
        </a:p>
      </dsp:txBody>
      <dsp:txXfrm>
        <a:off x="1235996" y="2111"/>
        <a:ext cx="6492270" cy="1070126"/>
      </dsp:txXfrm>
    </dsp:sp>
    <dsp:sp modelId="{871CE598-905F-4E9D-8F80-1BB0DD39919E}">
      <dsp:nvSpPr>
        <dsp:cNvPr id="0" name=""/>
        <dsp:cNvSpPr/>
      </dsp:nvSpPr>
      <dsp:spPr>
        <a:xfrm>
          <a:off x="0" y="1339769"/>
          <a:ext cx="7728267" cy="1070126"/>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510446C-136F-4CCA-A632-11DD16A58192}">
      <dsp:nvSpPr>
        <dsp:cNvPr id="0" name=""/>
        <dsp:cNvSpPr/>
      </dsp:nvSpPr>
      <dsp:spPr>
        <a:xfrm>
          <a:off x="323713" y="1580548"/>
          <a:ext cx="588569" cy="588569"/>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9744FE8-A04D-4192-A095-AA5DA2F082B4}">
      <dsp:nvSpPr>
        <dsp:cNvPr id="0" name=""/>
        <dsp:cNvSpPr/>
      </dsp:nvSpPr>
      <dsp:spPr>
        <a:xfrm>
          <a:off x="1235996" y="1339769"/>
          <a:ext cx="6492270" cy="10701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255" tIns="113255" rIns="113255" bIns="113255" numCol="1" spcCol="1270" anchor="ctr" anchorCtr="0">
          <a:noAutofit/>
        </a:bodyPr>
        <a:lstStyle/>
        <a:p>
          <a:pPr marL="0" lvl="0" indent="0" algn="l" defTabSz="1778000">
            <a:lnSpc>
              <a:spcPct val="90000"/>
            </a:lnSpc>
            <a:spcBef>
              <a:spcPct val="0"/>
            </a:spcBef>
            <a:spcAft>
              <a:spcPct val="35000"/>
            </a:spcAft>
            <a:buNone/>
          </a:pPr>
          <a:r>
            <a:rPr lang="en-US" sz="4000" kern="1200" dirty="0"/>
            <a:t>SRI = Values</a:t>
          </a:r>
        </a:p>
      </dsp:txBody>
      <dsp:txXfrm>
        <a:off x="1235996" y="1339769"/>
        <a:ext cx="6492270" cy="1070126"/>
      </dsp:txXfrm>
    </dsp:sp>
    <dsp:sp modelId="{EDF7F985-2FEC-42E0-AC93-BE9B5A782141}">
      <dsp:nvSpPr>
        <dsp:cNvPr id="0" name=""/>
        <dsp:cNvSpPr/>
      </dsp:nvSpPr>
      <dsp:spPr>
        <a:xfrm>
          <a:off x="0" y="2677427"/>
          <a:ext cx="7728267" cy="1070126"/>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F52876F-BA38-4341-9B49-C345D455186D}">
      <dsp:nvSpPr>
        <dsp:cNvPr id="0" name=""/>
        <dsp:cNvSpPr/>
      </dsp:nvSpPr>
      <dsp:spPr>
        <a:xfrm>
          <a:off x="354901" y="2924539"/>
          <a:ext cx="588569" cy="588569"/>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D955237-AC45-4859-AB63-63C94E2A6DDF}">
      <dsp:nvSpPr>
        <dsp:cNvPr id="0" name=""/>
        <dsp:cNvSpPr/>
      </dsp:nvSpPr>
      <dsp:spPr>
        <a:xfrm>
          <a:off x="1235996" y="2677427"/>
          <a:ext cx="6492270" cy="10701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255" tIns="113255" rIns="113255" bIns="113255" numCol="1" spcCol="1270" anchor="ctr" anchorCtr="0">
          <a:noAutofit/>
        </a:bodyPr>
        <a:lstStyle/>
        <a:p>
          <a:pPr marL="0" lvl="0" indent="0" algn="l" defTabSz="1778000">
            <a:lnSpc>
              <a:spcPct val="90000"/>
            </a:lnSpc>
            <a:spcBef>
              <a:spcPct val="0"/>
            </a:spcBef>
            <a:spcAft>
              <a:spcPct val="35000"/>
            </a:spcAft>
            <a:buNone/>
          </a:pPr>
          <a:r>
            <a:rPr lang="en-US" sz="4000" kern="1200" dirty="0"/>
            <a:t>Impact = Intention</a:t>
          </a:r>
        </a:p>
      </dsp:txBody>
      <dsp:txXfrm>
        <a:off x="1235996" y="2677427"/>
        <a:ext cx="6492270" cy="1070126"/>
      </dsp:txXfrm>
    </dsp:sp>
    <dsp:sp modelId="{22BDCCE1-2243-49C5-B961-04A369F99FA0}">
      <dsp:nvSpPr>
        <dsp:cNvPr id="0" name=""/>
        <dsp:cNvSpPr/>
      </dsp:nvSpPr>
      <dsp:spPr>
        <a:xfrm>
          <a:off x="0" y="4015086"/>
          <a:ext cx="7728267" cy="1070126"/>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857F51F-CBAE-45BB-80D4-B31FE42C8A65}">
      <dsp:nvSpPr>
        <dsp:cNvPr id="0" name=""/>
        <dsp:cNvSpPr/>
      </dsp:nvSpPr>
      <dsp:spPr>
        <a:xfrm>
          <a:off x="323713" y="4255864"/>
          <a:ext cx="588569" cy="588569"/>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09C7F54-5537-4412-9A3B-552A87954AB4}">
      <dsp:nvSpPr>
        <dsp:cNvPr id="0" name=""/>
        <dsp:cNvSpPr/>
      </dsp:nvSpPr>
      <dsp:spPr>
        <a:xfrm>
          <a:off x="1235996" y="4015086"/>
          <a:ext cx="6492270" cy="10701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255" tIns="113255" rIns="113255" bIns="113255" numCol="1" spcCol="1270" anchor="ctr" anchorCtr="0">
          <a:noAutofit/>
        </a:bodyPr>
        <a:lstStyle/>
        <a:p>
          <a:pPr marL="0" lvl="0" indent="0" algn="l" defTabSz="1778000">
            <a:lnSpc>
              <a:spcPct val="90000"/>
            </a:lnSpc>
            <a:spcBef>
              <a:spcPct val="0"/>
            </a:spcBef>
            <a:spcAft>
              <a:spcPct val="35000"/>
            </a:spcAft>
            <a:buNone/>
          </a:pPr>
          <a:r>
            <a:rPr lang="en-US" sz="4000" kern="1200" dirty="0"/>
            <a:t>Sustainable = Mixed Bag</a:t>
          </a:r>
        </a:p>
      </dsp:txBody>
      <dsp:txXfrm>
        <a:off x="1235996" y="4015086"/>
        <a:ext cx="6492270" cy="107012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64D7FF-686C-437E-9204-C10CA5A5DDBA}">
      <dsp:nvSpPr>
        <dsp:cNvPr id="0" name=""/>
        <dsp:cNvSpPr/>
      </dsp:nvSpPr>
      <dsp:spPr>
        <a:xfrm>
          <a:off x="0" y="2111"/>
          <a:ext cx="7728267" cy="1070126"/>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6E864DB-9A3E-469E-995C-03B0CDD06AE9}">
      <dsp:nvSpPr>
        <dsp:cNvPr id="0" name=""/>
        <dsp:cNvSpPr/>
      </dsp:nvSpPr>
      <dsp:spPr>
        <a:xfrm>
          <a:off x="323713" y="242889"/>
          <a:ext cx="588569" cy="58856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407C0E6-F2F7-434E-9210-1130481CD391}">
      <dsp:nvSpPr>
        <dsp:cNvPr id="0" name=""/>
        <dsp:cNvSpPr/>
      </dsp:nvSpPr>
      <dsp:spPr>
        <a:xfrm>
          <a:off x="1235996" y="2111"/>
          <a:ext cx="6492270" cy="10701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255" tIns="113255" rIns="113255" bIns="113255" numCol="1" spcCol="1270" anchor="ctr" anchorCtr="0">
          <a:noAutofit/>
        </a:bodyPr>
        <a:lstStyle/>
        <a:p>
          <a:pPr marL="0" lvl="0" indent="0" algn="l" defTabSz="977900">
            <a:lnSpc>
              <a:spcPct val="90000"/>
            </a:lnSpc>
            <a:spcBef>
              <a:spcPct val="0"/>
            </a:spcBef>
            <a:spcAft>
              <a:spcPct val="35000"/>
            </a:spcAft>
            <a:buNone/>
          </a:pPr>
          <a:r>
            <a:rPr lang="en-US" sz="2200" b="1" kern="1200" dirty="0"/>
            <a:t>Green </a:t>
          </a:r>
          <a:r>
            <a:rPr lang="en-US" sz="2200" kern="1200" dirty="0"/>
            <a:t>= Mixed bag, </a:t>
          </a:r>
          <a:r>
            <a:rPr lang="en-US" sz="2200" b="1" kern="1200" dirty="0"/>
            <a:t>environmental</a:t>
          </a:r>
          <a:r>
            <a:rPr lang="en-US" sz="2200" kern="1200" dirty="0"/>
            <a:t> tilt.</a:t>
          </a:r>
        </a:p>
      </dsp:txBody>
      <dsp:txXfrm>
        <a:off x="1235996" y="2111"/>
        <a:ext cx="6492270" cy="1070126"/>
      </dsp:txXfrm>
    </dsp:sp>
    <dsp:sp modelId="{CEBC422D-3C48-464C-BB61-A06A247697E8}">
      <dsp:nvSpPr>
        <dsp:cNvPr id="0" name=""/>
        <dsp:cNvSpPr/>
      </dsp:nvSpPr>
      <dsp:spPr>
        <a:xfrm>
          <a:off x="0" y="1339769"/>
          <a:ext cx="7728267" cy="1070126"/>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093F475-FAAE-4F40-A8A5-CFA9759D77D4}">
      <dsp:nvSpPr>
        <dsp:cNvPr id="0" name=""/>
        <dsp:cNvSpPr/>
      </dsp:nvSpPr>
      <dsp:spPr>
        <a:xfrm>
          <a:off x="323713" y="1580548"/>
          <a:ext cx="588569" cy="58856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20976E1-CF6F-4031-84ED-3BCD559B9427}">
      <dsp:nvSpPr>
        <dsp:cNvPr id="0" name=""/>
        <dsp:cNvSpPr/>
      </dsp:nvSpPr>
      <dsp:spPr>
        <a:xfrm>
          <a:off x="1235996" y="1339769"/>
          <a:ext cx="6492270" cy="10701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255" tIns="113255" rIns="113255" bIns="113255" numCol="1" spcCol="1270" anchor="ctr" anchorCtr="0">
          <a:noAutofit/>
        </a:bodyPr>
        <a:lstStyle/>
        <a:p>
          <a:pPr marL="0" lvl="0" indent="0" algn="l" defTabSz="977900">
            <a:lnSpc>
              <a:spcPct val="90000"/>
            </a:lnSpc>
            <a:spcBef>
              <a:spcPct val="0"/>
            </a:spcBef>
            <a:spcAft>
              <a:spcPct val="35000"/>
            </a:spcAft>
            <a:buNone/>
          </a:pPr>
          <a:r>
            <a:rPr lang="en-US" sz="2200" b="1" kern="1200" dirty="0"/>
            <a:t>Mission Driven</a:t>
          </a:r>
          <a:r>
            <a:rPr lang="en-US" sz="2200" kern="1200" dirty="0"/>
            <a:t> = Mixed bag, often </a:t>
          </a:r>
          <a:r>
            <a:rPr lang="en-US" sz="2200" b="1" kern="1200" dirty="0"/>
            <a:t>foundation</a:t>
          </a:r>
          <a:r>
            <a:rPr lang="en-US" sz="2200" kern="1200" dirty="0"/>
            <a:t> (or sometimes </a:t>
          </a:r>
          <a:r>
            <a:rPr lang="en-US" sz="2200" b="1" kern="1200" dirty="0"/>
            <a:t>religious</a:t>
          </a:r>
          <a:r>
            <a:rPr lang="en-US" sz="2200" kern="1200" dirty="0"/>
            <a:t>) tilt.</a:t>
          </a:r>
        </a:p>
      </dsp:txBody>
      <dsp:txXfrm>
        <a:off x="1235996" y="1339769"/>
        <a:ext cx="6492270" cy="1070126"/>
      </dsp:txXfrm>
    </dsp:sp>
    <dsp:sp modelId="{82A566B3-507E-4744-872C-5ACAFF376B64}">
      <dsp:nvSpPr>
        <dsp:cNvPr id="0" name=""/>
        <dsp:cNvSpPr/>
      </dsp:nvSpPr>
      <dsp:spPr>
        <a:xfrm>
          <a:off x="0" y="2677427"/>
          <a:ext cx="7728267" cy="1070126"/>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A40582B-F3A1-441F-BE7D-0B90FA09BFC1}">
      <dsp:nvSpPr>
        <dsp:cNvPr id="0" name=""/>
        <dsp:cNvSpPr/>
      </dsp:nvSpPr>
      <dsp:spPr>
        <a:xfrm>
          <a:off x="323713" y="2918206"/>
          <a:ext cx="588569" cy="588569"/>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4640BC1-5EFA-4D58-BCEE-F348A171C76B}">
      <dsp:nvSpPr>
        <dsp:cNvPr id="0" name=""/>
        <dsp:cNvSpPr/>
      </dsp:nvSpPr>
      <dsp:spPr>
        <a:xfrm>
          <a:off x="1235996" y="2677427"/>
          <a:ext cx="6492270" cy="10701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255" tIns="113255" rIns="113255" bIns="113255" numCol="1" spcCol="1270" anchor="ctr" anchorCtr="0">
          <a:noAutofit/>
        </a:bodyPr>
        <a:lstStyle/>
        <a:p>
          <a:pPr marL="0" lvl="0" indent="0" algn="l" defTabSz="977900">
            <a:lnSpc>
              <a:spcPct val="90000"/>
            </a:lnSpc>
            <a:spcBef>
              <a:spcPct val="0"/>
            </a:spcBef>
            <a:spcAft>
              <a:spcPct val="35000"/>
            </a:spcAft>
            <a:buNone/>
          </a:pPr>
          <a:r>
            <a:rPr lang="en-US" sz="2200" b="1" kern="1200"/>
            <a:t>Community Investing </a:t>
          </a:r>
          <a:r>
            <a:rPr lang="en-US" sz="2200" kern="1200"/>
            <a:t>= </a:t>
          </a:r>
          <a:r>
            <a:rPr lang="en-US" sz="2200" b="1" kern="1200"/>
            <a:t>Location or community </a:t>
          </a:r>
          <a:r>
            <a:rPr lang="en-US" sz="2200" kern="1200"/>
            <a:t>specific, usually via lending. </a:t>
          </a:r>
        </a:p>
      </dsp:txBody>
      <dsp:txXfrm>
        <a:off x="1235996" y="2677427"/>
        <a:ext cx="6492270" cy="1070126"/>
      </dsp:txXfrm>
    </dsp:sp>
    <dsp:sp modelId="{0E167674-34BB-41F1-B31B-F72BA2C2AED7}">
      <dsp:nvSpPr>
        <dsp:cNvPr id="0" name=""/>
        <dsp:cNvSpPr/>
      </dsp:nvSpPr>
      <dsp:spPr>
        <a:xfrm>
          <a:off x="0" y="4015086"/>
          <a:ext cx="7728267" cy="1070126"/>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AB546C5-B677-4086-B7F5-139E1B059229}">
      <dsp:nvSpPr>
        <dsp:cNvPr id="0" name=""/>
        <dsp:cNvSpPr/>
      </dsp:nvSpPr>
      <dsp:spPr>
        <a:xfrm>
          <a:off x="323713" y="4255864"/>
          <a:ext cx="588569" cy="588569"/>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420979CA-3725-4FF5-950C-5F22DE676EB7}">
      <dsp:nvSpPr>
        <dsp:cNvPr id="0" name=""/>
        <dsp:cNvSpPr/>
      </dsp:nvSpPr>
      <dsp:spPr>
        <a:xfrm>
          <a:off x="1235996" y="4015086"/>
          <a:ext cx="6492270" cy="10701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255" tIns="113255" rIns="113255" bIns="113255" numCol="1" spcCol="1270" anchor="ctr" anchorCtr="0">
          <a:noAutofit/>
        </a:bodyPr>
        <a:lstStyle/>
        <a:p>
          <a:pPr marL="0" lvl="0" indent="0" algn="l" defTabSz="977900">
            <a:lnSpc>
              <a:spcPct val="90000"/>
            </a:lnSpc>
            <a:spcBef>
              <a:spcPct val="0"/>
            </a:spcBef>
            <a:spcAft>
              <a:spcPct val="35000"/>
            </a:spcAft>
            <a:buNone/>
          </a:pPr>
          <a:r>
            <a:rPr lang="en-US" sz="2200" b="1" kern="1200" dirty="0"/>
            <a:t>Place Based</a:t>
          </a:r>
          <a:r>
            <a:rPr lang="en-US" sz="2200" kern="1200" dirty="0"/>
            <a:t>= </a:t>
          </a:r>
          <a:r>
            <a:rPr lang="en-US" sz="2200" b="1" kern="1200" dirty="0"/>
            <a:t>Location</a:t>
          </a:r>
          <a:r>
            <a:rPr lang="en-US" sz="2200" kern="1200" dirty="0"/>
            <a:t>, usually via lending. “Opportunity Zones” is an emerging area.</a:t>
          </a:r>
        </a:p>
      </dsp:txBody>
      <dsp:txXfrm>
        <a:off x="1235996" y="4015086"/>
        <a:ext cx="6492270" cy="107012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E009D9-7736-416B-8B2F-3212CE463206}">
      <dsp:nvSpPr>
        <dsp:cNvPr id="0" name=""/>
        <dsp:cNvSpPr/>
      </dsp:nvSpPr>
      <dsp:spPr>
        <a:xfrm>
          <a:off x="1253571" y="18659"/>
          <a:ext cx="1784250" cy="1784250"/>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36974C6-67FF-449A-96A5-25C8732F451A}">
      <dsp:nvSpPr>
        <dsp:cNvPr id="0" name=""/>
        <dsp:cNvSpPr/>
      </dsp:nvSpPr>
      <dsp:spPr>
        <a:xfrm>
          <a:off x="1633821" y="398909"/>
          <a:ext cx="1023750" cy="102375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59F8CC1-4B79-4448-BB4F-067288FC36ED}">
      <dsp:nvSpPr>
        <dsp:cNvPr id="0" name=""/>
        <dsp:cNvSpPr/>
      </dsp:nvSpPr>
      <dsp:spPr>
        <a:xfrm>
          <a:off x="683195" y="1795332"/>
          <a:ext cx="2925000" cy="18466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244600">
            <a:lnSpc>
              <a:spcPct val="90000"/>
            </a:lnSpc>
            <a:spcBef>
              <a:spcPct val="0"/>
            </a:spcBef>
            <a:spcAft>
              <a:spcPct val="35000"/>
            </a:spcAft>
            <a:buNone/>
            <a:defRPr cap="all"/>
          </a:pPr>
          <a:r>
            <a:rPr lang="en-US" sz="2800" kern="1200" dirty="0"/>
            <a:t>Watch  </a:t>
          </a:r>
          <a:r>
            <a:rPr lang="en-US" sz="4400" kern="1200" dirty="0"/>
            <a:t>             </a:t>
          </a:r>
        </a:p>
      </dsp:txBody>
      <dsp:txXfrm>
        <a:off x="683195" y="1795332"/>
        <a:ext cx="2925000" cy="1846656"/>
      </dsp:txXfrm>
    </dsp:sp>
    <dsp:sp modelId="{EB8F3286-AD95-424D-ABBE-5520F0177EEA}">
      <dsp:nvSpPr>
        <dsp:cNvPr id="0" name=""/>
        <dsp:cNvSpPr/>
      </dsp:nvSpPr>
      <dsp:spPr>
        <a:xfrm>
          <a:off x="4690446" y="87725"/>
          <a:ext cx="1784250" cy="1784250"/>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7F20930-DA07-4BE7-AF8D-FFC55E8B11B5}">
      <dsp:nvSpPr>
        <dsp:cNvPr id="0" name=""/>
        <dsp:cNvSpPr/>
      </dsp:nvSpPr>
      <dsp:spPr>
        <a:xfrm>
          <a:off x="5070696" y="467976"/>
          <a:ext cx="1023750" cy="102375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7E6175F-E011-46F1-BA64-1B8F6D04D763}">
      <dsp:nvSpPr>
        <dsp:cNvPr id="0" name=""/>
        <dsp:cNvSpPr/>
      </dsp:nvSpPr>
      <dsp:spPr>
        <a:xfrm>
          <a:off x="4120071" y="2002530"/>
          <a:ext cx="2925000" cy="15703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244600">
            <a:lnSpc>
              <a:spcPct val="90000"/>
            </a:lnSpc>
            <a:spcBef>
              <a:spcPct val="0"/>
            </a:spcBef>
            <a:spcAft>
              <a:spcPct val="35000"/>
            </a:spcAft>
            <a:buNone/>
            <a:defRPr cap="all"/>
          </a:pPr>
          <a:r>
            <a:rPr lang="en-US" sz="2800" kern="1200" cap="all" dirty="0">
              <a:solidFill>
                <a:prstClr val="black">
                  <a:hueOff val="0"/>
                  <a:satOff val="0"/>
                  <a:lumOff val="0"/>
                  <a:alphaOff val="0"/>
                </a:prstClr>
              </a:solidFill>
              <a:latin typeface="Corbel" panose="020B0503020204020204"/>
              <a:ea typeface="+mn-ea"/>
              <a:cs typeface="+mn-cs"/>
            </a:rPr>
            <a:t>Read</a:t>
          </a:r>
        </a:p>
      </dsp:txBody>
      <dsp:txXfrm>
        <a:off x="4120071" y="2002530"/>
        <a:ext cx="2925000" cy="157039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69F710-70A1-4284-8DD9-D8E6E0DBD9D1}">
      <dsp:nvSpPr>
        <dsp:cNvPr id="0" name=""/>
        <dsp:cNvSpPr/>
      </dsp:nvSpPr>
      <dsp:spPr>
        <a:xfrm>
          <a:off x="15155" y="1178533"/>
          <a:ext cx="1078810" cy="1078810"/>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C726990-92B1-4988-8A18-9538252FA605}">
      <dsp:nvSpPr>
        <dsp:cNvPr id="0" name=""/>
        <dsp:cNvSpPr/>
      </dsp:nvSpPr>
      <dsp:spPr>
        <a:xfrm>
          <a:off x="241705" y="1405083"/>
          <a:ext cx="625710" cy="62571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1E311556-8F5C-4D8F-9BB0-E271DB865A91}">
      <dsp:nvSpPr>
        <dsp:cNvPr id="0" name=""/>
        <dsp:cNvSpPr/>
      </dsp:nvSpPr>
      <dsp:spPr>
        <a:xfrm>
          <a:off x="1325139" y="1178533"/>
          <a:ext cx="2542911" cy="10788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00100">
            <a:lnSpc>
              <a:spcPct val="100000"/>
            </a:lnSpc>
            <a:spcBef>
              <a:spcPct val="0"/>
            </a:spcBef>
            <a:spcAft>
              <a:spcPct val="35000"/>
            </a:spcAft>
            <a:buNone/>
          </a:pPr>
          <a:r>
            <a:rPr lang="en-US" sz="1800" b="1" kern="1200" dirty="0"/>
            <a:t>Investing</a:t>
          </a:r>
          <a:endParaRPr lang="en-US" sz="1800" kern="1200" dirty="0"/>
        </a:p>
      </dsp:txBody>
      <dsp:txXfrm>
        <a:off x="1325139" y="1178533"/>
        <a:ext cx="2542911" cy="1078810"/>
      </dsp:txXfrm>
    </dsp:sp>
    <dsp:sp modelId="{07C63B44-E85B-45BB-A4B9-99A9931A24B9}">
      <dsp:nvSpPr>
        <dsp:cNvPr id="0" name=""/>
        <dsp:cNvSpPr/>
      </dsp:nvSpPr>
      <dsp:spPr>
        <a:xfrm>
          <a:off x="4311134" y="1178533"/>
          <a:ext cx="1078810" cy="1078810"/>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0C7C8F8-2FD3-4A99-AF53-DF790DFB42E2}">
      <dsp:nvSpPr>
        <dsp:cNvPr id="0" name=""/>
        <dsp:cNvSpPr/>
      </dsp:nvSpPr>
      <dsp:spPr>
        <a:xfrm>
          <a:off x="4537684" y="1405083"/>
          <a:ext cx="625710" cy="62571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201F664-1899-447F-BBF1-9D2D3F5B13D8}">
      <dsp:nvSpPr>
        <dsp:cNvPr id="0" name=""/>
        <dsp:cNvSpPr/>
      </dsp:nvSpPr>
      <dsp:spPr>
        <a:xfrm>
          <a:off x="5621118" y="1178533"/>
          <a:ext cx="2542911" cy="10788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00100">
            <a:lnSpc>
              <a:spcPct val="100000"/>
            </a:lnSpc>
            <a:spcBef>
              <a:spcPct val="0"/>
            </a:spcBef>
            <a:spcAft>
              <a:spcPct val="35000"/>
            </a:spcAft>
            <a:buNone/>
          </a:pPr>
          <a:r>
            <a:rPr lang="en-US" sz="1800" b="1" kern="1200"/>
            <a:t>Divesting</a:t>
          </a:r>
          <a:r>
            <a:rPr lang="en-US" sz="1800" kern="1200"/>
            <a:t> </a:t>
          </a:r>
        </a:p>
      </dsp:txBody>
      <dsp:txXfrm>
        <a:off x="5621118" y="1178533"/>
        <a:ext cx="2542911" cy="1078810"/>
      </dsp:txXfrm>
    </dsp:sp>
    <dsp:sp modelId="{A4950DE3-276A-479C-B3FE-1A6239CA88EE}">
      <dsp:nvSpPr>
        <dsp:cNvPr id="0" name=""/>
        <dsp:cNvSpPr/>
      </dsp:nvSpPr>
      <dsp:spPr>
        <a:xfrm>
          <a:off x="15155" y="3182039"/>
          <a:ext cx="1078810" cy="1078810"/>
        </a:xfrm>
        <a:prstGeom prst="ellipse">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A73B646-E4A4-4896-BD1C-79FC47B9726A}">
      <dsp:nvSpPr>
        <dsp:cNvPr id="0" name=""/>
        <dsp:cNvSpPr/>
      </dsp:nvSpPr>
      <dsp:spPr>
        <a:xfrm>
          <a:off x="241705" y="3408589"/>
          <a:ext cx="625710" cy="62571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CD070BC-A5DF-4B91-B35E-E6EB0FC12008}">
      <dsp:nvSpPr>
        <dsp:cNvPr id="0" name=""/>
        <dsp:cNvSpPr/>
      </dsp:nvSpPr>
      <dsp:spPr>
        <a:xfrm>
          <a:off x="1325139" y="3182039"/>
          <a:ext cx="2542911" cy="10788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00100">
            <a:lnSpc>
              <a:spcPct val="100000"/>
            </a:lnSpc>
            <a:spcBef>
              <a:spcPct val="0"/>
            </a:spcBef>
            <a:spcAft>
              <a:spcPct val="35000"/>
            </a:spcAft>
            <a:buNone/>
          </a:pPr>
          <a:r>
            <a:rPr lang="en-US" sz="1800" b="1" kern="1200"/>
            <a:t>Lending</a:t>
          </a:r>
          <a:endParaRPr lang="en-US" sz="1800" kern="1200"/>
        </a:p>
      </dsp:txBody>
      <dsp:txXfrm>
        <a:off x="1325139" y="3182039"/>
        <a:ext cx="2542911" cy="1078810"/>
      </dsp:txXfrm>
    </dsp:sp>
    <dsp:sp modelId="{FDEA3E19-CEF0-445C-A633-C1052B903472}">
      <dsp:nvSpPr>
        <dsp:cNvPr id="0" name=""/>
        <dsp:cNvSpPr/>
      </dsp:nvSpPr>
      <dsp:spPr>
        <a:xfrm>
          <a:off x="4311134" y="3182039"/>
          <a:ext cx="1078810" cy="1078810"/>
        </a:xfrm>
        <a:prstGeom prst="ellipse">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E900805-6BF2-47D3-814C-91D28F5D6652}">
      <dsp:nvSpPr>
        <dsp:cNvPr id="0" name=""/>
        <dsp:cNvSpPr/>
      </dsp:nvSpPr>
      <dsp:spPr>
        <a:xfrm>
          <a:off x="4537684" y="3408589"/>
          <a:ext cx="625710" cy="62571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CEB5BE2-E0EF-4DB1-8562-1EE838896DB2}">
      <dsp:nvSpPr>
        <dsp:cNvPr id="0" name=""/>
        <dsp:cNvSpPr/>
      </dsp:nvSpPr>
      <dsp:spPr>
        <a:xfrm>
          <a:off x="5621118" y="3182039"/>
          <a:ext cx="2542911" cy="10788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800100">
            <a:lnSpc>
              <a:spcPct val="100000"/>
            </a:lnSpc>
            <a:spcBef>
              <a:spcPct val="0"/>
            </a:spcBef>
            <a:spcAft>
              <a:spcPct val="35000"/>
            </a:spcAft>
            <a:buNone/>
          </a:pPr>
          <a:r>
            <a:rPr lang="en-US" sz="1800" b="1" kern="1200" dirty="0"/>
            <a:t>Engagement </a:t>
          </a:r>
          <a:r>
            <a:rPr lang="en-US" sz="1800" kern="1200" dirty="0"/>
            <a:t>(AKA advocacy or activism) &amp; </a:t>
          </a:r>
          <a:r>
            <a:rPr lang="en-US" sz="1800" b="1" kern="1200" dirty="0"/>
            <a:t>proxy voting</a:t>
          </a:r>
          <a:r>
            <a:rPr lang="en-US" sz="1800" kern="1200" dirty="0"/>
            <a:t>.  </a:t>
          </a:r>
        </a:p>
      </dsp:txBody>
      <dsp:txXfrm>
        <a:off x="5621118" y="3182039"/>
        <a:ext cx="2542911" cy="107881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1F3D62-8E2B-4666-BF28-AE7CA759C002}">
      <dsp:nvSpPr>
        <dsp:cNvPr id="0" name=""/>
        <dsp:cNvSpPr/>
      </dsp:nvSpPr>
      <dsp:spPr>
        <a:xfrm>
          <a:off x="149729" y="134898"/>
          <a:ext cx="1412211" cy="1335581"/>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EBD2A7F-8BFE-4769-9A33-A1CABA3B2E2B}">
      <dsp:nvSpPr>
        <dsp:cNvPr id="0" name=""/>
        <dsp:cNvSpPr/>
      </dsp:nvSpPr>
      <dsp:spPr>
        <a:xfrm>
          <a:off x="450692" y="419530"/>
          <a:ext cx="810285" cy="76631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F50B6E2-9899-4ABD-BB52-C84838B8FEFF}">
      <dsp:nvSpPr>
        <dsp:cNvPr id="0" name=""/>
        <dsp:cNvSpPr/>
      </dsp:nvSpPr>
      <dsp:spPr>
        <a:xfrm>
          <a:off x="2417" y="1647573"/>
          <a:ext cx="1706835" cy="6827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defRPr cap="all"/>
          </a:pPr>
          <a:r>
            <a:rPr lang="en-US" sz="1400" kern="1200"/>
            <a:t>Dividend paying equities/ </a:t>
          </a:r>
          <a:r>
            <a:rPr lang="en-US" sz="1400" kern="1200" err="1"/>
            <a:t>Preferreds</a:t>
          </a:r>
          <a:endParaRPr lang="en-US" sz="1400" kern="1200"/>
        </a:p>
      </dsp:txBody>
      <dsp:txXfrm>
        <a:off x="2417" y="1647573"/>
        <a:ext cx="1706835" cy="682734"/>
      </dsp:txXfrm>
    </dsp:sp>
    <dsp:sp modelId="{99843094-1B86-4AE9-AEB3-AB7C22FC47E1}">
      <dsp:nvSpPr>
        <dsp:cNvPr id="0" name=""/>
        <dsp:cNvSpPr/>
      </dsp:nvSpPr>
      <dsp:spPr>
        <a:xfrm>
          <a:off x="2155261" y="134898"/>
          <a:ext cx="1412211" cy="1335581"/>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F4092A5-8000-4AF6-BB5B-8F10A6B6B7CD}">
      <dsp:nvSpPr>
        <dsp:cNvPr id="0" name=""/>
        <dsp:cNvSpPr/>
      </dsp:nvSpPr>
      <dsp:spPr>
        <a:xfrm>
          <a:off x="2456224" y="419530"/>
          <a:ext cx="810285" cy="76631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69DFD0C-5391-41D1-9EE4-BD55FD241FD0}">
      <dsp:nvSpPr>
        <dsp:cNvPr id="0" name=""/>
        <dsp:cNvSpPr/>
      </dsp:nvSpPr>
      <dsp:spPr>
        <a:xfrm>
          <a:off x="2007949" y="1647573"/>
          <a:ext cx="1706835" cy="6827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defRPr cap="all"/>
          </a:pPr>
          <a:r>
            <a:rPr lang="en-US" sz="1400" kern="1200"/>
            <a:t>Green Bonds &amp; Corporates</a:t>
          </a:r>
        </a:p>
      </dsp:txBody>
      <dsp:txXfrm>
        <a:off x="2007949" y="1647573"/>
        <a:ext cx="1706835" cy="682734"/>
      </dsp:txXfrm>
    </dsp:sp>
    <dsp:sp modelId="{8EA587A7-6C36-433A-9EE7-176C0E3FADC5}">
      <dsp:nvSpPr>
        <dsp:cNvPr id="0" name=""/>
        <dsp:cNvSpPr/>
      </dsp:nvSpPr>
      <dsp:spPr>
        <a:xfrm>
          <a:off x="4160793" y="134898"/>
          <a:ext cx="1412211" cy="1335581"/>
        </a:xfrm>
        <a:prstGeom prst="ellipse">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061A3EC-51D0-4433-B0E3-52171E0627E6}">
      <dsp:nvSpPr>
        <dsp:cNvPr id="0" name=""/>
        <dsp:cNvSpPr/>
      </dsp:nvSpPr>
      <dsp:spPr>
        <a:xfrm>
          <a:off x="4461756" y="419530"/>
          <a:ext cx="810285" cy="766317"/>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F654311-5907-4AE5-B903-122B35CF850B}">
      <dsp:nvSpPr>
        <dsp:cNvPr id="0" name=""/>
        <dsp:cNvSpPr/>
      </dsp:nvSpPr>
      <dsp:spPr>
        <a:xfrm>
          <a:off x="4013481" y="1647573"/>
          <a:ext cx="1706835" cy="6827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defRPr cap="all"/>
          </a:pPr>
          <a:r>
            <a:rPr lang="en-US" sz="1400" kern="1200"/>
            <a:t>Munis</a:t>
          </a:r>
        </a:p>
      </dsp:txBody>
      <dsp:txXfrm>
        <a:off x="4013481" y="1647573"/>
        <a:ext cx="1706835" cy="682734"/>
      </dsp:txXfrm>
    </dsp:sp>
    <dsp:sp modelId="{2E040A10-14D8-48BF-993C-4D2B73381559}">
      <dsp:nvSpPr>
        <dsp:cNvPr id="0" name=""/>
        <dsp:cNvSpPr/>
      </dsp:nvSpPr>
      <dsp:spPr>
        <a:xfrm>
          <a:off x="6166326" y="134898"/>
          <a:ext cx="1412211" cy="1335581"/>
        </a:xfrm>
        <a:prstGeom prst="ellipse">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CE88D38-FC49-4292-94F6-E6980418C1B9}">
      <dsp:nvSpPr>
        <dsp:cNvPr id="0" name=""/>
        <dsp:cNvSpPr/>
      </dsp:nvSpPr>
      <dsp:spPr>
        <a:xfrm>
          <a:off x="6467289" y="419530"/>
          <a:ext cx="810285" cy="766317"/>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1932A6B-5BF7-48BF-98F8-FF209D3E27D0}">
      <dsp:nvSpPr>
        <dsp:cNvPr id="0" name=""/>
        <dsp:cNvSpPr/>
      </dsp:nvSpPr>
      <dsp:spPr>
        <a:xfrm>
          <a:off x="6019013" y="1647573"/>
          <a:ext cx="1706835" cy="6827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defRPr cap="all"/>
          </a:pPr>
          <a:r>
            <a:rPr lang="en-US" sz="1400" kern="1200"/>
            <a:t>Notes</a:t>
          </a:r>
        </a:p>
      </dsp:txBody>
      <dsp:txXfrm>
        <a:off x="6019013" y="1647573"/>
        <a:ext cx="1706835" cy="682734"/>
      </dsp:txXfrm>
    </dsp:sp>
    <dsp:sp modelId="{38825AEA-355C-4AD2-AFEA-BB8E0EF05C33}">
      <dsp:nvSpPr>
        <dsp:cNvPr id="0" name=""/>
        <dsp:cNvSpPr/>
      </dsp:nvSpPr>
      <dsp:spPr>
        <a:xfrm>
          <a:off x="1152495" y="2757016"/>
          <a:ext cx="1412211" cy="1335581"/>
        </a:xfrm>
        <a:prstGeom prst="ellipse">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2955C84-9EB9-43A7-98BE-7453695C1055}">
      <dsp:nvSpPr>
        <dsp:cNvPr id="0" name=""/>
        <dsp:cNvSpPr/>
      </dsp:nvSpPr>
      <dsp:spPr>
        <a:xfrm>
          <a:off x="1453458" y="3041648"/>
          <a:ext cx="810285" cy="766317"/>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F8B209E-CAB0-49F8-91D7-102568F41DD0}">
      <dsp:nvSpPr>
        <dsp:cNvPr id="0" name=""/>
        <dsp:cNvSpPr/>
      </dsp:nvSpPr>
      <dsp:spPr>
        <a:xfrm>
          <a:off x="1005183" y="4269691"/>
          <a:ext cx="1706835" cy="6827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defRPr cap="all"/>
          </a:pPr>
          <a:r>
            <a:rPr lang="en-US" sz="1400" kern="1200" dirty="0"/>
            <a:t>A word on treasuries</a:t>
          </a:r>
        </a:p>
      </dsp:txBody>
      <dsp:txXfrm>
        <a:off x="1005183" y="4269691"/>
        <a:ext cx="1706835" cy="682734"/>
      </dsp:txXfrm>
    </dsp:sp>
    <dsp:sp modelId="{367DF319-9AA8-477B-8BCC-1D3A89C17B1C}">
      <dsp:nvSpPr>
        <dsp:cNvPr id="0" name=""/>
        <dsp:cNvSpPr/>
      </dsp:nvSpPr>
      <dsp:spPr>
        <a:xfrm>
          <a:off x="3158027" y="2757016"/>
          <a:ext cx="1412211" cy="1335581"/>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B7A8CA1-27C7-4F17-9E9D-ADAB1C94DB02}">
      <dsp:nvSpPr>
        <dsp:cNvPr id="0" name=""/>
        <dsp:cNvSpPr/>
      </dsp:nvSpPr>
      <dsp:spPr>
        <a:xfrm>
          <a:off x="3458990" y="3041648"/>
          <a:ext cx="810285" cy="766317"/>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E3A3ADA-1050-45CF-BB92-C4B039D71DEC}">
      <dsp:nvSpPr>
        <dsp:cNvPr id="0" name=""/>
        <dsp:cNvSpPr/>
      </dsp:nvSpPr>
      <dsp:spPr>
        <a:xfrm>
          <a:off x="3010715" y="4269691"/>
          <a:ext cx="1706835" cy="6827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defRPr cap="all"/>
          </a:pPr>
          <a:r>
            <a:rPr lang="en-US" sz="1400" kern="1200" dirty="0"/>
            <a:t>Mutual Funds and ETFs</a:t>
          </a:r>
        </a:p>
      </dsp:txBody>
      <dsp:txXfrm>
        <a:off x="3010715" y="4269691"/>
        <a:ext cx="1706835" cy="682734"/>
      </dsp:txXfrm>
    </dsp:sp>
    <dsp:sp modelId="{86CF5B45-847D-4871-9801-811FADD550E2}">
      <dsp:nvSpPr>
        <dsp:cNvPr id="0" name=""/>
        <dsp:cNvSpPr/>
      </dsp:nvSpPr>
      <dsp:spPr>
        <a:xfrm>
          <a:off x="5163559" y="2757016"/>
          <a:ext cx="1412211" cy="1335581"/>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369A2A7-BE03-491A-B303-F6A1C020F48A}">
      <dsp:nvSpPr>
        <dsp:cNvPr id="0" name=""/>
        <dsp:cNvSpPr/>
      </dsp:nvSpPr>
      <dsp:spPr>
        <a:xfrm>
          <a:off x="5464523" y="3041648"/>
          <a:ext cx="810285" cy="766317"/>
        </a:xfrm>
        <a:prstGeom prst="rect">
          <a:avLst/>
        </a:prstGeom>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6D84947-173A-40BE-9AC1-C363296F962B}">
      <dsp:nvSpPr>
        <dsp:cNvPr id="0" name=""/>
        <dsp:cNvSpPr/>
      </dsp:nvSpPr>
      <dsp:spPr>
        <a:xfrm>
          <a:off x="5016247" y="4269691"/>
          <a:ext cx="1706835" cy="6827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defRPr cap="all"/>
          </a:pPr>
          <a:r>
            <a:rPr lang="en-US" sz="1400" kern="1200" dirty="0"/>
            <a:t>SMAs</a:t>
          </a:r>
        </a:p>
      </dsp:txBody>
      <dsp:txXfrm>
        <a:off x="5016247" y="4269691"/>
        <a:ext cx="1706835" cy="68273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A5C838-08B2-4C60-8D50-AA21DF8D1497}">
      <dsp:nvSpPr>
        <dsp:cNvPr id="0" name=""/>
        <dsp:cNvSpPr/>
      </dsp:nvSpPr>
      <dsp:spPr>
        <a:xfrm>
          <a:off x="0" y="1645"/>
          <a:ext cx="7728267" cy="701245"/>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3E6AC9F-39D6-4829-A7D4-6508B5627F80}">
      <dsp:nvSpPr>
        <dsp:cNvPr id="0" name=""/>
        <dsp:cNvSpPr/>
      </dsp:nvSpPr>
      <dsp:spPr>
        <a:xfrm>
          <a:off x="212126" y="159426"/>
          <a:ext cx="385685" cy="38568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A91A54AA-AB5C-48CE-A2EC-96643190950C}">
      <dsp:nvSpPr>
        <dsp:cNvPr id="0" name=""/>
        <dsp:cNvSpPr/>
      </dsp:nvSpPr>
      <dsp:spPr>
        <a:xfrm>
          <a:off x="809938" y="1645"/>
          <a:ext cx="6918328" cy="7012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4215" tIns="74215" rIns="74215" bIns="74215" numCol="1" spcCol="1270" anchor="ctr" anchorCtr="0">
          <a:noAutofit/>
        </a:bodyPr>
        <a:lstStyle/>
        <a:p>
          <a:pPr marL="0" lvl="0" indent="0" algn="l" defTabSz="844550">
            <a:lnSpc>
              <a:spcPct val="100000"/>
            </a:lnSpc>
            <a:spcBef>
              <a:spcPct val="0"/>
            </a:spcBef>
            <a:spcAft>
              <a:spcPct val="35000"/>
            </a:spcAft>
            <a:buNone/>
          </a:pPr>
          <a:r>
            <a:rPr lang="en-US" sz="1900" kern="1200"/>
            <a:t>Environment- general and specific</a:t>
          </a:r>
        </a:p>
      </dsp:txBody>
      <dsp:txXfrm>
        <a:off x="809938" y="1645"/>
        <a:ext cx="6918328" cy="701245"/>
      </dsp:txXfrm>
    </dsp:sp>
    <dsp:sp modelId="{47B957BE-8D79-4184-B5F7-FE68B0181612}">
      <dsp:nvSpPr>
        <dsp:cNvPr id="0" name=""/>
        <dsp:cNvSpPr/>
      </dsp:nvSpPr>
      <dsp:spPr>
        <a:xfrm>
          <a:off x="0" y="878203"/>
          <a:ext cx="7728267" cy="701245"/>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726BF28-82F0-4495-880E-96E748803480}">
      <dsp:nvSpPr>
        <dsp:cNvPr id="0" name=""/>
        <dsp:cNvSpPr/>
      </dsp:nvSpPr>
      <dsp:spPr>
        <a:xfrm>
          <a:off x="212126" y="1035983"/>
          <a:ext cx="385685" cy="38568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D27B7D5-4159-491B-9104-A460721C7F7B}">
      <dsp:nvSpPr>
        <dsp:cNvPr id="0" name=""/>
        <dsp:cNvSpPr/>
      </dsp:nvSpPr>
      <dsp:spPr>
        <a:xfrm>
          <a:off x="809938" y="878203"/>
          <a:ext cx="6918328" cy="7012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4215" tIns="74215" rIns="74215" bIns="74215" numCol="1" spcCol="1270" anchor="ctr" anchorCtr="0">
          <a:noAutofit/>
        </a:bodyPr>
        <a:lstStyle/>
        <a:p>
          <a:pPr marL="0" lvl="0" indent="0" algn="l" defTabSz="844550">
            <a:lnSpc>
              <a:spcPct val="100000"/>
            </a:lnSpc>
            <a:spcBef>
              <a:spcPct val="0"/>
            </a:spcBef>
            <a:spcAft>
              <a:spcPct val="35000"/>
            </a:spcAft>
            <a:buNone/>
          </a:pPr>
          <a:r>
            <a:rPr lang="en-US" sz="1900" kern="1200"/>
            <a:t>Gender equity</a:t>
          </a:r>
        </a:p>
      </dsp:txBody>
      <dsp:txXfrm>
        <a:off x="809938" y="878203"/>
        <a:ext cx="6918328" cy="701245"/>
      </dsp:txXfrm>
    </dsp:sp>
    <dsp:sp modelId="{7F9DE7EC-6FE2-4860-979F-2E405306A35D}">
      <dsp:nvSpPr>
        <dsp:cNvPr id="0" name=""/>
        <dsp:cNvSpPr/>
      </dsp:nvSpPr>
      <dsp:spPr>
        <a:xfrm>
          <a:off x="0" y="1754760"/>
          <a:ext cx="7728267" cy="701245"/>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A3F9851-A236-4C73-88B9-81A762E4C902}">
      <dsp:nvSpPr>
        <dsp:cNvPr id="0" name=""/>
        <dsp:cNvSpPr/>
      </dsp:nvSpPr>
      <dsp:spPr>
        <a:xfrm>
          <a:off x="212126" y="1912540"/>
          <a:ext cx="385685" cy="38568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8ED3F32-2429-4DCC-9C76-0AED2D8BAA4C}">
      <dsp:nvSpPr>
        <dsp:cNvPr id="0" name=""/>
        <dsp:cNvSpPr/>
      </dsp:nvSpPr>
      <dsp:spPr>
        <a:xfrm>
          <a:off x="809938" y="1754760"/>
          <a:ext cx="6918328" cy="7012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4215" tIns="74215" rIns="74215" bIns="74215" numCol="1" spcCol="1270" anchor="ctr" anchorCtr="0">
          <a:noAutofit/>
        </a:bodyPr>
        <a:lstStyle/>
        <a:p>
          <a:pPr marL="0" lvl="0" indent="0" algn="l" defTabSz="844550">
            <a:lnSpc>
              <a:spcPct val="100000"/>
            </a:lnSpc>
            <a:spcBef>
              <a:spcPct val="0"/>
            </a:spcBef>
            <a:spcAft>
              <a:spcPct val="35000"/>
            </a:spcAft>
            <a:buNone/>
          </a:pPr>
          <a:r>
            <a:rPr lang="en-US" sz="1900" kern="1200"/>
            <a:t>Racial justice</a:t>
          </a:r>
        </a:p>
      </dsp:txBody>
      <dsp:txXfrm>
        <a:off x="809938" y="1754760"/>
        <a:ext cx="6918328" cy="701245"/>
      </dsp:txXfrm>
    </dsp:sp>
    <dsp:sp modelId="{640BDB0C-A1AD-450B-948C-D1468EB3981E}">
      <dsp:nvSpPr>
        <dsp:cNvPr id="0" name=""/>
        <dsp:cNvSpPr/>
      </dsp:nvSpPr>
      <dsp:spPr>
        <a:xfrm>
          <a:off x="0" y="2631317"/>
          <a:ext cx="7728267" cy="701245"/>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D466A75-8C18-4E71-AE99-C394FD8BFA0A}">
      <dsp:nvSpPr>
        <dsp:cNvPr id="0" name=""/>
        <dsp:cNvSpPr/>
      </dsp:nvSpPr>
      <dsp:spPr>
        <a:xfrm>
          <a:off x="212126" y="2789098"/>
          <a:ext cx="385685" cy="385685"/>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3DA5330-1272-43F5-80A0-391C74A9F447}">
      <dsp:nvSpPr>
        <dsp:cNvPr id="0" name=""/>
        <dsp:cNvSpPr/>
      </dsp:nvSpPr>
      <dsp:spPr>
        <a:xfrm>
          <a:off x="809938" y="2631317"/>
          <a:ext cx="6918328" cy="7012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4215" tIns="74215" rIns="74215" bIns="74215" numCol="1" spcCol="1270" anchor="ctr" anchorCtr="0">
          <a:noAutofit/>
        </a:bodyPr>
        <a:lstStyle/>
        <a:p>
          <a:pPr marL="0" lvl="0" indent="0" algn="l" defTabSz="844550">
            <a:lnSpc>
              <a:spcPct val="100000"/>
            </a:lnSpc>
            <a:spcBef>
              <a:spcPct val="0"/>
            </a:spcBef>
            <a:spcAft>
              <a:spcPct val="35000"/>
            </a:spcAft>
            <a:buNone/>
          </a:pPr>
          <a:r>
            <a:rPr lang="en-US" sz="1900" kern="1200"/>
            <a:t>Small business</a:t>
          </a:r>
        </a:p>
      </dsp:txBody>
      <dsp:txXfrm>
        <a:off x="809938" y="2631317"/>
        <a:ext cx="6918328" cy="701245"/>
      </dsp:txXfrm>
    </dsp:sp>
    <dsp:sp modelId="{B21201D6-6E06-48A7-A3D2-A8E125EFE75D}">
      <dsp:nvSpPr>
        <dsp:cNvPr id="0" name=""/>
        <dsp:cNvSpPr/>
      </dsp:nvSpPr>
      <dsp:spPr>
        <a:xfrm>
          <a:off x="0" y="3507875"/>
          <a:ext cx="7728267" cy="701245"/>
        </a:xfrm>
        <a:prstGeom prst="roundRect">
          <a:avLst>
            <a:gd name="adj" fmla="val 10000"/>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1FF8997-5214-4F3F-85BA-BF09E65966DE}">
      <dsp:nvSpPr>
        <dsp:cNvPr id="0" name=""/>
        <dsp:cNvSpPr/>
      </dsp:nvSpPr>
      <dsp:spPr>
        <a:xfrm>
          <a:off x="212126" y="3665655"/>
          <a:ext cx="385685" cy="385685"/>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a:ln w="10795"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7643053-C7E2-4462-AB38-E46D8EBA8701}">
      <dsp:nvSpPr>
        <dsp:cNvPr id="0" name=""/>
        <dsp:cNvSpPr/>
      </dsp:nvSpPr>
      <dsp:spPr>
        <a:xfrm>
          <a:off x="809938" y="3507875"/>
          <a:ext cx="6918328" cy="7012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4215" tIns="74215" rIns="74215" bIns="74215" numCol="1" spcCol="1270" anchor="ctr" anchorCtr="0">
          <a:noAutofit/>
        </a:bodyPr>
        <a:lstStyle/>
        <a:p>
          <a:pPr marL="0" lvl="0" indent="0" algn="l" defTabSz="844550">
            <a:lnSpc>
              <a:spcPct val="100000"/>
            </a:lnSpc>
            <a:spcBef>
              <a:spcPct val="0"/>
            </a:spcBef>
            <a:spcAft>
              <a:spcPct val="35000"/>
            </a:spcAft>
            <a:buNone/>
          </a:pPr>
          <a:r>
            <a:rPr lang="en-US" sz="1900" kern="1200" dirty="0"/>
            <a:t>Place based/ Community investing</a:t>
          </a:r>
        </a:p>
      </dsp:txBody>
      <dsp:txXfrm>
        <a:off x="809938" y="3507875"/>
        <a:ext cx="6918328" cy="701245"/>
      </dsp:txXfrm>
    </dsp:sp>
    <dsp:sp modelId="{5DB7CB56-7718-4F2B-9897-2AD2368A038B}">
      <dsp:nvSpPr>
        <dsp:cNvPr id="0" name=""/>
        <dsp:cNvSpPr/>
      </dsp:nvSpPr>
      <dsp:spPr>
        <a:xfrm>
          <a:off x="0" y="4384432"/>
          <a:ext cx="7728267" cy="701245"/>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95506BF-3970-4E1B-AC35-524C2C65A81A}">
      <dsp:nvSpPr>
        <dsp:cNvPr id="0" name=""/>
        <dsp:cNvSpPr/>
      </dsp:nvSpPr>
      <dsp:spPr>
        <a:xfrm>
          <a:off x="212126" y="4542212"/>
          <a:ext cx="385685" cy="385685"/>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a:blipFill>
        <a:ln w="10795" cap="flat" cmpd="sng" algn="ctr">
          <a:solidFill>
            <a:schemeClr val="lt1">
              <a:alpha val="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63320D8-AAA6-439B-8A2E-95CB1F733F70}">
      <dsp:nvSpPr>
        <dsp:cNvPr id="0" name=""/>
        <dsp:cNvSpPr/>
      </dsp:nvSpPr>
      <dsp:spPr>
        <a:xfrm>
          <a:off x="809938" y="4384432"/>
          <a:ext cx="6918328" cy="7012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4215" tIns="74215" rIns="74215" bIns="74215" numCol="1" spcCol="1270" anchor="ctr" anchorCtr="0">
          <a:noAutofit/>
        </a:bodyPr>
        <a:lstStyle/>
        <a:p>
          <a:pPr marL="0" lvl="0" indent="0" algn="l" defTabSz="844550">
            <a:lnSpc>
              <a:spcPct val="100000"/>
            </a:lnSpc>
            <a:spcBef>
              <a:spcPct val="0"/>
            </a:spcBef>
            <a:spcAft>
              <a:spcPct val="35000"/>
            </a:spcAft>
            <a:buNone/>
          </a:pPr>
          <a:r>
            <a:rPr lang="en-US" sz="1900" kern="1200" dirty="0"/>
            <a:t>Inclusive Workplace</a:t>
          </a:r>
        </a:p>
      </dsp:txBody>
      <dsp:txXfrm>
        <a:off x="809938" y="4384432"/>
        <a:ext cx="6918328" cy="701245"/>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AF5B0D-D8D8-4644-AFF0-E6A9C6980C77}">
      <dsp:nvSpPr>
        <dsp:cNvPr id="0" name=""/>
        <dsp:cNvSpPr/>
      </dsp:nvSpPr>
      <dsp:spPr>
        <a:xfrm>
          <a:off x="0" y="33742"/>
          <a:ext cx="7728267" cy="1151279"/>
        </a:xfrm>
        <a:prstGeom prst="roundRect">
          <a:avLst/>
        </a:prstGeom>
        <a:solidFill>
          <a:schemeClr val="accent4">
            <a:lumMod val="7500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marL="0" lvl="0" indent="0" algn="l" defTabSz="2133600">
            <a:lnSpc>
              <a:spcPct val="90000"/>
            </a:lnSpc>
            <a:spcBef>
              <a:spcPct val="0"/>
            </a:spcBef>
            <a:spcAft>
              <a:spcPct val="35000"/>
            </a:spcAft>
            <a:buNone/>
          </a:pPr>
          <a:r>
            <a:rPr lang="en-US" sz="4800" kern="1200" dirty="0"/>
            <a:t>Demand</a:t>
          </a:r>
        </a:p>
      </dsp:txBody>
      <dsp:txXfrm>
        <a:off x="56201" y="89943"/>
        <a:ext cx="7615865" cy="1038877"/>
      </dsp:txXfrm>
    </dsp:sp>
    <dsp:sp modelId="{6867D332-CC60-441A-AB97-21D8512830A8}">
      <dsp:nvSpPr>
        <dsp:cNvPr id="0" name=""/>
        <dsp:cNvSpPr/>
      </dsp:nvSpPr>
      <dsp:spPr>
        <a:xfrm>
          <a:off x="0" y="1323262"/>
          <a:ext cx="7728267" cy="1151279"/>
        </a:xfrm>
        <a:prstGeom prst="roundRect">
          <a:avLst/>
        </a:prstGeom>
        <a:solidFill>
          <a:schemeClr val="accent4">
            <a:lumMod val="75000"/>
          </a:schemeClr>
        </a:solidFill>
        <a:ln w="10795" cap="flat" cmpd="sng" algn="ctr">
          <a:solidFill>
            <a:prstClr val="white">
              <a:hueOff val="0"/>
              <a:satOff val="0"/>
              <a:lumOff val="0"/>
              <a:alphaOff val="0"/>
            </a:prst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marL="0" lvl="0" indent="0" algn="l" defTabSz="2133600">
            <a:lnSpc>
              <a:spcPct val="90000"/>
            </a:lnSpc>
            <a:spcBef>
              <a:spcPct val="0"/>
            </a:spcBef>
            <a:spcAft>
              <a:spcPct val="35000"/>
            </a:spcAft>
            <a:buNone/>
          </a:pPr>
          <a:r>
            <a:rPr lang="en-US" sz="4800" kern="1200" dirty="0">
              <a:solidFill>
                <a:prstClr val="white"/>
              </a:solidFill>
              <a:latin typeface="Corbel" panose="020B0503020204020204"/>
              <a:ea typeface="+mn-ea"/>
              <a:cs typeface="+mn-cs"/>
            </a:rPr>
            <a:t>Fiduciary responsibility</a:t>
          </a:r>
        </a:p>
      </dsp:txBody>
      <dsp:txXfrm>
        <a:off x="56201" y="1379463"/>
        <a:ext cx="7615865" cy="1038877"/>
      </dsp:txXfrm>
    </dsp:sp>
    <dsp:sp modelId="{131573B8-90F8-419B-A97E-F4729CCEF4B8}">
      <dsp:nvSpPr>
        <dsp:cNvPr id="0" name=""/>
        <dsp:cNvSpPr/>
      </dsp:nvSpPr>
      <dsp:spPr>
        <a:xfrm>
          <a:off x="0" y="2612782"/>
          <a:ext cx="7728267" cy="1151279"/>
        </a:xfrm>
        <a:prstGeom prst="roundRect">
          <a:avLst/>
        </a:prstGeom>
        <a:solidFill>
          <a:schemeClr val="accent4">
            <a:lumMod val="75000"/>
          </a:schemeClr>
        </a:solidFill>
        <a:ln w="10795" cap="flat" cmpd="sng" algn="ctr">
          <a:solidFill>
            <a:prstClr val="white">
              <a:hueOff val="0"/>
              <a:satOff val="0"/>
              <a:lumOff val="0"/>
              <a:alphaOff val="0"/>
            </a:prst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marL="0" lvl="0" indent="0" algn="l" defTabSz="2133600">
            <a:lnSpc>
              <a:spcPct val="90000"/>
            </a:lnSpc>
            <a:spcBef>
              <a:spcPct val="0"/>
            </a:spcBef>
            <a:spcAft>
              <a:spcPct val="35000"/>
            </a:spcAft>
            <a:buNone/>
          </a:pPr>
          <a:r>
            <a:rPr lang="en-US" sz="4800" kern="1200" dirty="0">
              <a:latin typeface="Corbel" panose="020B0503020204020204"/>
              <a:ea typeface="+mn-ea"/>
              <a:cs typeface="+mn-cs"/>
            </a:rPr>
            <a:t>Enduring client </a:t>
          </a:r>
          <a:r>
            <a:rPr lang="en-US" sz="4800" kern="1200" dirty="0">
              <a:solidFill>
                <a:prstClr val="white"/>
              </a:solidFill>
              <a:latin typeface="Corbel" panose="020B0503020204020204"/>
              <a:ea typeface="+mn-ea"/>
              <a:cs typeface="+mn-cs"/>
            </a:rPr>
            <a:t>relationships</a:t>
          </a:r>
        </a:p>
      </dsp:txBody>
      <dsp:txXfrm>
        <a:off x="56201" y="2668983"/>
        <a:ext cx="7615865" cy="1038877"/>
      </dsp:txXfrm>
    </dsp:sp>
    <dsp:sp modelId="{2F89275E-157B-4614-92D3-355AB49E9134}">
      <dsp:nvSpPr>
        <dsp:cNvPr id="0" name=""/>
        <dsp:cNvSpPr/>
      </dsp:nvSpPr>
      <dsp:spPr>
        <a:xfrm>
          <a:off x="0" y="3902302"/>
          <a:ext cx="7728267" cy="1151279"/>
        </a:xfrm>
        <a:prstGeom prst="roundRect">
          <a:avLst/>
        </a:prstGeom>
        <a:solidFill>
          <a:schemeClr val="accent4">
            <a:lumMod val="7500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marL="0" lvl="0" indent="0" algn="l" defTabSz="2133600">
            <a:lnSpc>
              <a:spcPct val="90000"/>
            </a:lnSpc>
            <a:spcBef>
              <a:spcPct val="0"/>
            </a:spcBef>
            <a:spcAft>
              <a:spcPct val="35000"/>
            </a:spcAft>
            <a:buNone/>
          </a:pPr>
          <a:r>
            <a:rPr lang="en-US" sz="4800" kern="1200" dirty="0">
              <a:solidFill>
                <a:prstClr val="white"/>
              </a:solidFill>
              <a:latin typeface="Corbel" panose="020B0503020204020204"/>
              <a:ea typeface="+mn-ea"/>
              <a:cs typeface="+mn-cs"/>
            </a:rPr>
            <a:t>Practice differentiator</a:t>
          </a:r>
        </a:p>
      </dsp:txBody>
      <dsp:txXfrm>
        <a:off x="56201" y="3958503"/>
        <a:ext cx="7615865" cy="1038877"/>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AF5B0D-D8D8-4644-AFF0-E6A9C6980C77}">
      <dsp:nvSpPr>
        <dsp:cNvPr id="0" name=""/>
        <dsp:cNvSpPr/>
      </dsp:nvSpPr>
      <dsp:spPr>
        <a:xfrm>
          <a:off x="0" y="0"/>
          <a:ext cx="7728267" cy="1151279"/>
        </a:xfrm>
        <a:prstGeom prst="roundRect">
          <a:avLst/>
        </a:prstGeom>
        <a:solidFill>
          <a:schemeClr val="accent4">
            <a:lumMod val="75000"/>
          </a:schemeClr>
        </a:solidFill>
        <a:ln w="10795" cap="flat" cmpd="sng" algn="ctr">
          <a:solidFill>
            <a:prstClr val="white">
              <a:hueOff val="0"/>
              <a:satOff val="0"/>
              <a:lumOff val="0"/>
              <a:alphaOff val="0"/>
            </a:prst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marL="0" lvl="0" indent="0" algn="l" defTabSz="2133600">
            <a:lnSpc>
              <a:spcPct val="90000"/>
            </a:lnSpc>
            <a:spcBef>
              <a:spcPct val="0"/>
            </a:spcBef>
            <a:spcAft>
              <a:spcPct val="35000"/>
            </a:spcAft>
            <a:buNone/>
          </a:pPr>
          <a:r>
            <a:rPr lang="en-US" sz="4800" kern="1200" dirty="0">
              <a:solidFill>
                <a:prstClr val="white"/>
              </a:solidFill>
              <a:latin typeface="Corbel" panose="020B0503020204020204"/>
              <a:ea typeface="+mn-ea"/>
              <a:cs typeface="+mn-cs"/>
            </a:rPr>
            <a:t>Demand</a:t>
          </a:r>
        </a:p>
      </dsp:txBody>
      <dsp:txXfrm>
        <a:off x="56201" y="56201"/>
        <a:ext cx="7615865" cy="1038877"/>
      </dsp:txXfrm>
    </dsp:sp>
    <dsp:sp modelId="{6867D332-CC60-441A-AB97-21D8512830A8}">
      <dsp:nvSpPr>
        <dsp:cNvPr id="0" name=""/>
        <dsp:cNvSpPr/>
      </dsp:nvSpPr>
      <dsp:spPr>
        <a:xfrm>
          <a:off x="0" y="1323262"/>
          <a:ext cx="7728267" cy="1151279"/>
        </a:xfrm>
        <a:prstGeom prst="roundRect">
          <a:avLst/>
        </a:prstGeom>
        <a:solidFill>
          <a:schemeClr val="accent4">
            <a:lumMod val="20000"/>
            <a:lumOff val="8000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marL="0" lvl="0" indent="0" algn="l" defTabSz="2133600">
            <a:lnSpc>
              <a:spcPct val="90000"/>
            </a:lnSpc>
            <a:spcBef>
              <a:spcPct val="0"/>
            </a:spcBef>
            <a:spcAft>
              <a:spcPct val="35000"/>
            </a:spcAft>
            <a:buNone/>
          </a:pPr>
          <a:r>
            <a:rPr lang="en-US" sz="4800" kern="1200" dirty="0"/>
            <a:t>Fiduciary Responsibility</a:t>
          </a:r>
        </a:p>
      </dsp:txBody>
      <dsp:txXfrm>
        <a:off x="56201" y="1379463"/>
        <a:ext cx="7615865" cy="1038877"/>
      </dsp:txXfrm>
    </dsp:sp>
    <dsp:sp modelId="{131573B8-90F8-419B-A97E-F4729CCEF4B8}">
      <dsp:nvSpPr>
        <dsp:cNvPr id="0" name=""/>
        <dsp:cNvSpPr/>
      </dsp:nvSpPr>
      <dsp:spPr>
        <a:xfrm>
          <a:off x="0" y="2612782"/>
          <a:ext cx="7728267" cy="1151279"/>
        </a:xfrm>
        <a:prstGeom prst="roundRect">
          <a:avLst/>
        </a:prstGeom>
        <a:solidFill>
          <a:schemeClr val="accent4">
            <a:lumMod val="20000"/>
            <a:lumOff val="8000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marL="0" lvl="0" indent="0" algn="l" defTabSz="2133600">
            <a:lnSpc>
              <a:spcPct val="90000"/>
            </a:lnSpc>
            <a:spcBef>
              <a:spcPct val="0"/>
            </a:spcBef>
            <a:spcAft>
              <a:spcPct val="35000"/>
            </a:spcAft>
            <a:buNone/>
          </a:pPr>
          <a:r>
            <a:rPr lang="en-US" sz="4800" kern="1200" dirty="0"/>
            <a:t>Enduring client relationships</a:t>
          </a:r>
        </a:p>
      </dsp:txBody>
      <dsp:txXfrm>
        <a:off x="56201" y="2668983"/>
        <a:ext cx="7615865" cy="1038877"/>
      </dsp:txXfrm>
    </dsp:sp>
    <dsp:sp modelId="{2F89275E-157B-4614-92D3-355AB49E9134}">
      <dsp:nvSpPr>
        <dsp:cNvPr id="0" name=""/>
        <dsp:cNvSpPr/>
      </dsp:nvSpPr>
      <dsp:spPr>
        <a:xfrm>
          <a:off x="0" y="3902302"/>
          <a:ext cx="7728267" cy="1151279"/>
        </a:xfrm>
        <a:prstGeom prst="roundRect">
          <a:avLst/>
        </a:prstGeom>
        <a:solidFill>
          <a:schemeClr val="accent4">
            <a:lumMod val="20000"/>
            <a:lumOff val="8000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marL="0" lvl="0" indent="0" algn="l" defTabSz="2133600">
            <a:lnSpc>
              <a:spcPct val="90000"/>
            </a:lnSpc>
            <a:spcBef>
              <a:spcPct val="0"/>
            </a:spcBef>
            <a:spcAft>
              <a:spcPct val="35000"/>
            </a:spcAft>
            <a:buNone/>
          </a:pPr>
          <a:r>
            <a:rPr lang="en-US" sz="4800" kern="1200"/>
            <a:t>Practice differentiator</a:t>
          </a:r>
        </a:p>
      </dsp:txBody>
      <dsp:txXfrm>
        <a:off x="56201" y="3958503"/>
        <a:ext cx="7615865" cy="1038877"/>
      </dsp:txXfrm>
    </dsp:sp>
  </dsp:spTree>
</dsp:drawing>
</file>

<file path=ppt/diagrams/layout1.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12.xml><?xml version="1.0" encoding="utf-8"?>
<dgm:layoutDef xmlns:dgm="http://schemas.openxmlformats.org/drawingml/2006/diagram" xmlns:a="http://schemas.openxmlformats.org/drawingml/2006/main" uniqueId="urn:microsoft.com/office/officeart/2008/layout/AscendingPictureAccentProcess">
  <dgm:title val=""/>
  <dgm:desc val=""/>
  <dgm:catLst>
    <dgm:cat type="process" pri="22500"/>
    <dgm:cat type="picture" pri="16000"/>
    <dgm:cat type="pictureconvert" pri="16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shape xmlns:r="http://schemas.openxmlformats.org/officeDocument/2006/relationships" r:blip="">
      <dgm:adjLst/>
    </dgm:shape>
    <dgm:choose name="Name1">
      <dgm:if name="Name2" axis="ch" ptType="node" func="cnt" op="equ" val="1">
        <dgm:choose name="Name3">
          <dgm:if name="Name4" func="var" arg="dir" op="equ" val="norm">
            <dgm:choose name="Name5">
              <dgm:if name="Name6" axis="des" func="maxDepth" op="gt" val="1">
                <dgm:alg type="composite">
                  <dgm:param type="ar" val="2.7"/>
                </dgm:alg>
                <dgm:constrLst>
                  <dgm:constr type="primFontSz" for="ch" forName="parTx1" op="equ" val="65"/>
                  <dgm:constr type="primFontSz" for="ch" forName="desTx1" op="equ" val="65"/>
                  <dgm:constr type="userD" refType="w" fact="0.0247"/>
                  <dgm:constr type="l" for="ch" forName="parTx1" refType="w" fact="0.2711"/>
                  <dgm:constr type="t" for="ch" forName="parTx1" refType="h" fact="0.9603"/>
                  <dgm:constr type="w" for="ch" forName="parTx1" refType="w" fact="0.5325"/>
                  <dgm:constr type="h" for="ch" forName="parTx1" refType="h" fact="0.3856"/>
                  <dgm:constr type="ctrX" for="ch" forName="picture1" refType="w" fact="0.2469"/>
                  <dgm:constr type="ctrY" for="ch" forName="picture1" refType="h" fact="0.9"/>
                  <dgm:constr type="w" for="ch" forName="picture1" refType="w" fact="0.2469"/>
                  <dgm:constr type="h" for="ch" forName="picture1" refType="h" fact="0.6667"/>
                  <dgm:constr type="l" for="ch" forName="desTx1" refType="r" refFor="ch" refForName="parTx1"/>
                  <dgm:constr type="r" for="ch" forName="desTx1" refType="w"/>
                  <dgm:constr type="t" for="ch" forName="desTx1" refType="t" refFor="ch" refForName="parTx1"/>
                  <dgm:constr type="h" for="ch" forName="desTx1" refType="h" refFor="ch" refForName="parTx1"/>
                </dgm:constrLst>
              </dgm:if>
              <dgm:else name="Name7">
                <dgm:alg type="composite">
                  <dgm:param type="ar" val="2"/>
                </dgm:alg>
                <dgm:constrLst>
                  <dgm:constr type="primFontSz" for="ch" forName="parTx1" op="equ" val="65"/>
                  <dgm:constr type="userD" refType="w" fact="0.0333"/>
                  <dgm:constr type="l" for="ch" forName="parTx1" refType="w" fact="0.366"/>
                  <dgm:constr type="t" for="ch" forName="parTx1" refType="h" fact="0.7113"/>
                  <dgm:constr type="w" for="ch" forName="parTx1" refType="w" fact="0.7189"/>
                  <dgm:constr type="h" for="ch" forName="parTx1" refType="h" fact="0.3856"/>
                  <dgm:constr type="ctrX" for="ch" forName="picture1" refType="w" fact="0.3333"/>
                  <dgm:constr type="ctrY" for="ch" forName="picture1" refType="h" fact="0.6667"/>
                  <dgm:constr type="w" for="ch" forName="picture1" refType="w" fact="0.3333"/>
                  <dgm:constr type="h" for="ch" forName="picture1" refType="h" fact="0.6667"/>
                </dgm:constrLst>
              </dgm:else>
            </dgm:choose>
          </dgm:if>
          <dgm:else name="Name8">
            <dgm:choose name="Name9">
              <dgm:if name="Name10" axis="des" func="maxDepth" op="gt" val="1">
                <dgm:alg type="composite">
                  <dgm:param type="ar" val="2.7"/>
                </dgm:alg>
                <dgm:constrLst>
                  <dgm:constr type="primFontSz" for="ch" forName="parTx1" op="equ" val="65"/>
                  <dgm:constr type="primFontSz" for="ch" forName="desTx1" op="equ" val="65"/>
                  <dgm:constr type="userD" refType="w" fact="0.0247"/>
                  <dgm:constr type="r" for="ch" forName="parTx1" refType="w" fact="0.7289"/>
                  <dgm:constr type="t" for="ch" forName="parTx1" refType="h" fact="0.9603"/>
                  <dgm:constr type="w" for="ch" forName="parTx1" refType="w" fact="0.5325"/>
                  <dgm:constr type="h" for="ch" forName="parTx1" refType="h" fact="0.3856"/>
                  <dgm:constr type="ctrX" for="ch" forName="picture1" refType="w" fact="0.7531"/>
                  <dgm:constr type="ctrY" for="ch" forName="picture1" refType="h" fact="0.9"/>
                  <dgm:constr type="w" for="ch" forName="picture1" refType="w" fact="0.2469"/>
                  <dgm:constr type="h" for="ch" forName="picture1" refType="h" fact="0.6667"/>
                  <dgm:constr type="r" for="ch" forName="desTx1" refType="l" refFor="ch" refForName="parTx1"/>
                  <dgm:constr type="l" for="ch" forName="desTx1"/>
                  <dgm:constr type="t" for="ch" forName="desTx1" refType="t" refFor="ch" refForName="parTx1"/>
                  <dgm:constr type="h" for="ch" forName="desTx1" refType="h" refFor="ch" refForName="parTx1"/>
                </dgm:constrLst>
              </dgm:if>
              <dgm:else name="Name11">
                <dgm:alg type="composite">
                  <dgm:param type="ar" val="2"/>
                </dgm:alg>
                <dgm:constrLst>
                  <dgm:constr type="primFontSz" for="ch" forName="parTx1" op="equ" val="65"/>
                  <dgm:constr type="userD" refType="w" fact="0.0333"/>
                  <dgm:constr type="r" for="ch" forName="parTx1" refType="w" fact="0.634"/>
                  <dgm:constr type="t" for="ch" forName="parTx1" refType="h" fact="0.7113"/>
                  <dgm:constr type="w" for="ch" forName="parTx1" refType="w" fact="0.7189"/>
                  <dgm:constr type="h" for="ch" forName="parTx1" refType="h" fact="0.3856"/>
                  <dgm:constr type="ctrX" for="ch" forName="picture1" refType="w" fact="0.6667"/>
                  <dgm:constr type="ctrY" for="ch" forName="picture1" refType="h" fact="0.6667"/>
                  <dgm:constr type="w" for="ch" forName="picture1" refType="w" fact="0.3333"/>
                  <dgm:constr type="h" for="ch" forName="picture1" refType="h" fact="0.6667"/>
                </dgm:constrLst>
              </dgm:else>
            </dgm:choose>
          </dgm:else>
        </dgm:choose>
      </dgm:if>
      <dgm:if name="Name12" axis="ch" ptType="node" func="cnt" op="equ" val="2">
        <dgm:choose name="Name13">
          <dgm:if name="Name14" func="var" arg="dir" op="equ" val="norm">
            <dgm:choose name="Name15">
              <dgm:if name="Name16" axis="des" func="maxDepth" op="gt" val="1">
                <dgm:alg type="composite">
                  <dgm:param type="ar" val="2"/>
                </dgm:alg>
                <dgm:constrLst>
                  <dgm:constr type="primFontSz" for="ch" forName="parTx1" op="equ" val="65"/>
                  <dgm:constr type="primFontSz" for="ch" forName="parTx2" refType="primFontSz" refFor="ch" refForName="parTx1" op="equ"/>
                  <dgm:constr type="primFontSz" for="ch" forName="desTx1" op="equ" val="65"/>
                  <dgm:constr type="primFontSz" for="ch" forName="desTx2" refType="primFontSz" refFor="ch" refForName="desTx1" op="equ"/>
                  <dgm:constr type="userD" refType="w" fact="0.0188"/>
                  <dgm:constr type="ctrX" for="ch" forName="dot1" refType="w" fact="0.3221"/>
                  <dgm:constr type="ctrY" for="ch" forName="dot1" refType="h" fact="0.5911"/>
                  <dgm:constr type="w" for="ch" forName="dot1" refType="userD"/>
                  <dgm:constr type="h" for="ch" forName="dot1" refType="userD"/>
                  <dgm:constr type="ctrX" for="ch" forName="dot2" refType="w" fact="0.3056"/>
                  <dgm:constr type="ctrY" for="ch" forName="dot2" refType="h" fact="0.644"/>
                  <dgm:constr type="w" for="ch" forName="dot2" refType="userD"/>
                  <dgm:constr type="h" for="ch" forName="dot2" refType="userD"/>
                  <dgm:constr type="ctrX" for="ch" forName="dot3" refType="w" fact="0.2859"/>
                  <dgm:constr type="ctrY" for="ch" forName="dot3" refType="h" fact="0.6898"/>
                  <dgm:constr type="w" for="ch" forName="dot3" refType="userD"/>
                  <dgm:constr type="h" for="ch" forName="dot3" refType="userD"/>
                  <dgm:constr type="ctrX" for="ch" forName="dotArrow1" refType="w" fact="0.3095"/>
                  <dgm:constr type="ctrY" for="ch" forName="dotArrow1" refType="h" fact="0.0587"/>
                  <dgm:constr type="w" for="ch" forName="dotArrow1" refType="userD"/>
                  <dgm:constr type="h" for="ch" forName="dotArrow1" refType="userD"/>
                  <dgm:constr type="ctrX" for="ch" forName="dotArrow2" refType="w" fact="0.3346"/>
                  <dgm:constr type="ctrY" for="ch" forName="dotArrow2" refType="h" fact="0.0287"/>
                  <dgm:constr type="w" for="ch" forName="dotArrow2" refType="userD"/>
                  <dgm:constr type="h" for="ch" forName="dotArrow2" refType="userD"/>
                  <dgm:constr type="ctrX" for="ch" forName="dotArrow3" refType="w" fact="0.3597"/>
                  <dgm:constr type="ctrY" for="ch" forName="dotArrow3" refType="h" fact="-0.0013"/>
                  <dgm:constr type="w" for="ch" forName="dotArrow3" refType="userD"/>
                  <dgm:constr type="h" for="ch" forName="dotArrow3" refType="userD"/>
                  <dgm:constr type="ctrX" for="ch" forName="dotArrow4" refType="w" fact="0.3848"/>
                  <dgm:constr type="ctrY" for="ch" forName="dotArrow4" refType="h" fact="0.0287"/>
                  <dgm:constr type="w" for="ch" forName="dotArrow4" refType="userD"/>
                  <dgm:constr type="h" for="ch" forName="dotArrow4" refType="userD"/>
                  <dgm:constr type="ctrX" for="ch" forName="dotArrow5" refType="w" fact="0.41"/>
                  <dgm:constr type="ctrY" for="ch" forName="dotArrow5" refType="h" fact="0.0587"/>
                  <dgm:constr type="w" for="ch" forName="dotArrow5" refType="userD"/>
                  <dgm:constr type="h" for="ch" forName="dotArrow5" refType="userD"/>
                  <dgm:constr type="ctrX" for="ch" forName="dotArrow6" refType="w" fact="0.3597"/>
                  <dgm:constr type="ctrY" for="ch" forName="dotArrow6" refType="h" fact="0.062"/>
                  <dgm:constr type="w" for="ch" forName="dotArrow6" refType="userD"/>
                  <dgm:constr type="h" for="ch" forName="dotArrow6" refType="userD"/>
                  <dgm:constr type="ctrX" for="ch" forName="dotArrow7" refType="w" fact="0.3597"/>
                  <dgm:constr type="ctrY" for="ch" forName="dotArrow7" refType="h" fact="0.1253"/>
                  <dgm:constr type="w" for="ch" forName="dotArrow7" refType="userD"/>
                  <dgm:constr type="h" for="ch" forName="dotArrow7" refType="userD"/>
                  <dgm:constr type="l" for="ch" forName="parTx1" refType="w" fact="0.197"/>
                  <dgm:constr type="t" for="ch" forName="parTx1" refType="h" fact="0.8169"/>
                  <dgm:constr type="w" for="ch" forName="parTx1" refType="w" fact="0.4064"/>
                  <dgm:constr type="h" for="ch" forName="parTx1" refType="h" fact="0.218"/>
                  <dgm:constr type="ctrX" for="ch" forName="picture1" refType="w" fact="0.1785"/>
                  <dgm:constr type="ctrY" for="ch" forName="picture1" refType="h" fact="0.7834"/>
                  <dgm:constr type="w" for="ch" forName="picture1" refType="w" fact="0.1884"/>
                  <dgm:constr type="h" for="ch" forName="picture1" refType="h" fact="0.3768"/>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688"/>
                  <dgm:constr type="t" for="ch" forName="parTx2" refType="h" fact="0.3905"/>
                  <dgm:constr type="w" for="ch" forName="parTx2" refType="w" fact="0.4064"/>
                  <dgm:constr type="h" for="ch" forName="parTx2" refType="h" fact="0.218"/>
                  <dgm:constr type="ctrX" for="ch" forName="picture2" refType="w" fact="0.3503"/>
                  <dgm:constr type="ctrY" for="ch" forName="picture2" refType="h" fact="0.357"/>
                  <dgm:constr type="w" for="ch" forName="picture2" refType="w" fact="0.1884"/>
                  <dgm:constr type="h" for="ch" forName="picture2" refType="h" fact="0.3768"/>
                  <dgm:constr type="l" for="ch" forName="desTx2" refType="r" refFor="ch" refForName="parTx2"/>
                  <dgm:constr type="r" for="ch" forName="desTx2" refType="w"/>
                  <dgm:constr type="t" for="ch" forName="desTx2" refType="t" refFor="ch" refForName="parTx2"/>
                  <dgm:constr type="h" for="ch" forName="desTx2" refType="h" refFor="ch" refForName="parTx2"/>
                </dgm:constrLst>
              </dgm:if>
              <dgm:else name="Name17">
                <dgm:alg type="composite">
                  <dgm:param type="ar" val="1.5073"/>
                </dgm:alg>
                <dgm:constrLst>
                  <dgm:constr type="primFontSz" for="ch" forName="parTx1" op="equ" val="65"/>
                  <dgm:constr type="primFontSz" for="ch" forName="parTx2" refType="primFontSz" refFor="ch" refForName="parTx1" op="equ"/>
                  <dgm:constr type="userD" refType="w" fact="0.025"/>
                  <dgm:constr type="ctrX" for="ch" forName="dot1" refType="w" fact="0.4274"/>
                  <dgm:constr type="ctrY" for="ch" forName="dot1" refType="h" fact="0.5911"/>
                  <dgm:constr type="w" for="ch" forName="dot1" refType="userD"/>
                  <dgm:constr type="h" for="ch" forName="dot1" refType="userD"/>
                  <dgm:constr type="ctrX" for="ch" forName="dot2" refType="w" fact="0.4055"/>
                  <dgm:constr type="ctrY" for="ch" forName="dot2" refType="h" fact="0.644"/>
                  <dgm:constr type="w" for="ch" forName="dot2" refType="userD"/>
                  <dgm:constr type="h" for="ch" forName="dot2" refType="userD"/>
                  <dgm:constr type="ctrX" for="ch" forName="dot3" refType="w" fact="0.3794"/>
                  <dgm:constr type="ctrY" for="ch" forName="dot3" refType="h" fact="0.6898"/>
                  <dgm:constr type="w" for="ch" forName="dot3" refType="userD"/>
                  <dgm:constr type="h" for="ch" forName="dot3" refType="userD"/>
                  <dgm:constr type="ctrX" for="ch" forName="dotArrow1" refType="w" fact="0.4106"/>
                  <dgm:constr type="ctrY" for="ch" forName="dotArrow1" refType="h" fact="0.0587"/>
                  <dgm:constr type="w" for="ch" forName="dotArrow1" refType="userD"/>
                  <dgm:constr type="h" for="ch" forName="dotArrow1" refType="userD"/>
                  <dgm:constr type="ctrX" for="ch" forName="dotArrow2" refType="w" fact="0.444"/>
                  <dgm:constr type="ctrY" for="ch" forName="dotArrow2" refType="h" fact="0.0287"/>
                  <dgm:constr type="w" for="ch" forName="dotArrow2" refType="userD"/>
                  <dgm:constr type="h" for="ch" forName="dotArrow2" refType="userD"/>
                  <dgm:constr type="ctrX" for="ch" forName="dotArrow3" refType="w" fact="0.4773"/>
                  <dgm:constr type="ctrY" for="ch" forName="dotArrow3" refType="h" fact="-0.0013"/>
                  <dgm:constr type="w" for="ch" forName="dotArrow3" refType="userD"/>
                  <dgm:constr type="h" for="ch" forName="dotArrow3" refType="userD"/>
                  <dgm:constr type="ctrX" for="ch" forName="dotArrow4" refType="w" fact="0.5106"/>
                  <dgm:constr type="ctrY" for="ch" forName="dotArrow4" refType="h" fact="0.0287"/>
                  <dgm:constr type="w" for="ch" forName="dotArrow4" refType="userD"/>
                  <dgm:constr type="h" for="ch" forName="dotArrow4" refType="userD"/>
                  <dgm:constr type="ctrX" for="ch" forName="dotArrow5" refType="w" fact="0.544"/>
                  <dgm:constr type="ctrY" for="ch" forName="dotArrow5" refType="h" fact="0.0587"/>
                  <dgm:constr type="w" for="ch" forName="dotArrow5" refType="userD"/>
                  <dgm:constr type="h" for="ch" forName="dotArrow5" refType="userD"/>
                  <dgm:constr type="ctrX" for="ch" forName="dotArrow6" refType="w" fact="0.4773"/>
                  <dgm:constr type="ctrY" for="ch" forName="dotArrow6" refType="h" fact="0.062"/>
                  <dgm:constr type="w" for="ch" forName="dotArrow6" refType="userD"/>
                  <dgm:constr type="h" for="ch" forName="dotArrow6" refType="userD"/>
                  <dgm:constr type="ctrX" for="ch" forName="dotArrow7" refType="w" fact="0.4773"/>
                  <dgm:constr type="ctrY" for="ch" forName="dotArrow7" refType="h" fact="0.1253"/>
                  <dgm:constr type="w" for="ch" forName="dotArrow7" refType="userD"/>
                  <dgm:constr type="h" for="ch" forName="dotArrow7" refType="userD"/>
                  <dgm:constr type="l" for="ch" forName="parTx1" refType="w" fact="0.2614"/>
                  <dgm:constr type="t" for="ch" forName="parTx1" refType="h" fact="0.8086"/>
                  <dgm:constr type="w" for="ch" forName="parTx1" refType="w" fact="0.5392"/>
                  <dgm:constr type="h" for="ch" forName="parTx1" refType="h" fact="0.218"/>
                  <dgm:constr type="ctrX" for="ch" forName="picture1" refType="w" fact="0.2369"/>
                  <dgm:constr type="ctrY" for="ch" forName="picture1" refType="h" fact="0.7834"/>
                  <dgm:constr type="w" for="ch" forName="picture1" refType="w" fact="0.25"/>
                  <dgm:constr type="h" for="ch" forName="picture1" refType="h" fact="0.3768"/>
                  <dgm:constr type="l" for="ch" forName="parTx2" refType="w" fact="0.4893"/>
                  <dgm:constr type="t" for="ch" forName="parTx2" refType="h" fact="0.3822"/>
                  <dgm:constr type="w" for="ch" forName="parTx2" refType="w" fact="0.5392"/>
                  <dgm:constr type="h" for="ch" forName="parTx2" refType="h" fact="0.218"/>
                  <dgm:constr type="ctrX" for="ch" forName="picture2" refType="w" fact="0.4648"/>
                  <dgm:constr type="ctrY" for="ch" forName="picture2" refType="h" fact="0.357"/>
                  <dgm:constr type="w" for="ch" forName="picture2" refType="w" fact="0.25"/>
                  <dgm:constr type="h" for="ch" forName="picture2" refType="h" fact="0.3768"/>
                </dgm:constrLst>
              </dgm:else>
            </dgm:choose>
          </dgm:if>
          <dgm:else name="Name18">
            <dgm:choose name="Name19">
              <dgm:if name="Name20" axis="des" func="maxDepth" op="gt" val="1">
                <dgm:alg type="composite">
                  <dgm:param type="ar" val="2"/>
                </dgm:alg>
                <dgm:constrLst>
                  <dgm:constr type="primFontSz" for="ch" forName="parTx1" op="equ" val="65"/>
                  <dgm:constr type="primFontSz" for="ch" forName="parTx2" refType="primFontSz" refFor="ch" refForName="parTx1" op="equ"/>
                  <dgm:constr type="primFontSz" for="ch" forName="desTx1" op="equ" val="65"/>
                  <dgm:constr type="primFontSz" for="ch" forName="desTx2" refType="primFontSz" refFor="ch" refForName="desTx1" op="equ"/>
                  <dgm:constr type="userD" refType="w" fact="0.0188"/>
                  <dgm:constr type="ctrX" for="ch" forName="dot1" refType="w" fact="0.6779"/>
                  <dgm:constr type="ctrY" for="ch" forName="dot1" refType="h" fact="0.5911"/>
                  <dgm:constr type="w" for="ch" forName="dot1" refType="userD"/>
                  <dgm:constr type="h" for="ch" forName="dot1" refType="userD"/>
                  <dgm:constr type="ctrX" for="ch" forName="dot2" refType="w" fact="0.6944"/>
                  <dgm:constr type="ctrY" for="ch" forName="dot2" refType="h" fact="0.644"/>
                  <dgm:constr type="w" for="ch" forName="dot2" refType="userD"/>
                  <dgm:constr type="h" for="ch" forName="dot2" refType="userD"/>
                  <dgm:constr type="ctrX" for="ch" forName="dot3" refType="w" fact="0.7141"/>
                  <dgm:constr type="ctrY" for="ch" forName="dot3" refType="h" fact="0.6898"/>
                  <dgm:constr type="w" for="ch" forName="dot3" refType="userD"/>
                  <dgm:constr type="h" for="ch" forName="dot3" refType="userD"/>
                  <dgm:constr type="ctrX" for="ch" forName="dotArrow1" refType="w" fact="0.6905"/>
                  <dgm:constr type="ctrY" for="ch" forName="dotArrow1" refType="h" fact="0.0587"/>
                  <dgm:constr type="w" for="ch" forName="dotArrow1" refType="userD"/>
                  <dgm:constr type="h" for="ch" forName="dotArrow1" refType="userD"/>
                  <dgm:constr type="ctrX" for="ch" forName="dotArrow2" refType="w" fact="0.6654"/>
                  <dgm:constr type="ctrY" for="ch" forName="dotArrow2" refType="h" fact="0.0287"/>
                  <dgm:constr type="w" for="ch" forName="dotArrow2" refType="userD"/>
                  <dgm:constr type="h" for="ch" forName="dotArrow2" refType="userD"/>
                  <dgm:constr type="ctrX" for="ch" forName="dotArrow3" refType="w" fact="0.6403"/>
                  <dgm:constr type="ctrY" for="ch" forName="dotArrow3" refType="h" fact="-0.0013"/>
                  <dgm:constr type="w" for="ch" forName="dotArrow3" refType="userD"/>
                  <dgm:constr type="h" for="ch" forName="dotArrow3" refType="userD"/>
                  <dgm:constr type="ctrX" for="ch" forName="dotArrow4" refType="w" fact="0.6152"/>
                  <dgm:constr type="ctrY" for="ch" forName="dotArrow4" refType="h" fact="0.0287"/>
                  <dgm:constr type="w" for="ch" forName="dotArrow4" refType="userD"/>
                  <dgm:constr type="h" for="ch" forName="dotArrow4" refType="userD"/>
                  <dgm:constr type="ctrX" for="ch" forName="dotArrow5" refType="w" fact="0.59"/>
                  <dgm:constr type="ctrY" for="ch" forName="dotArrow5" refType="h" fact="0.0587"/>
                  <dgm:constr type="w" for="ch" forName="dotArrow5" refType="userD"/>
                  <dgm:constr type="h" for="ch" forName="dotArrow5" refType="userD"/>
                  <dgm:constr type="ctrX" for="ch" forName="dotArrow6" refType="w" fact="0.6403"/>
                  <dgm:constr type="ctrY" for="ch" forName="dotArrow6" refType="h" fact="0.062"/>
                  <dgm:constr type="w" for="ch" forName="dotArrow6" refType="userD"/>
                  <dgm:constr type="h" for="ch" forName="dotArrow6" refType="userD"/>
                  <dgm:constr type="ctrX" for="ch" forName="dotArrow7" refType="w" fact="0.6403"/>
                  <dgm:constr type="ctrY" for="ch" forName="dotArrow7" refType="h" fact="0.1253"/>
                  <dgm:constr type="w" for="ch" forName="dotArrow7" refType="userD"/>
                  <dgm:constr type="h" for="ch" forName="dotArrow7" refType="userD"/>
                  <dgm:constr type="r" for="ch" forName="parTx1" refType="w" fact="0.803"/>
                  <dgm:constr type="t" for="ch" forName="parTx1" refType="h" fact="0.8169"/>
                  <dgm:constr type="w" for="ch" forName="parTx1" refType="w" fact="0.4064"/>
                  <dgm:constr type="h" for="ch" forName="parTx1" refType="h" fact="0.218"/>
                  <dgm:constr type="ctrX" for="ch" forName="picture1" refType="w" fact="0.8215"/>
                  <dgm:constr type="ctrY" for="ch" forName="picture1" refType="h" fact="0.7834"/>
                  <dgm:constr type="w" for="ch" forName="picture1" refType="w" fact="0.1884"/>
                  <dgm:constr type="h" for="ch" forName="picture1" refType="h" fact="0.3768"/>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312"/>
                  <dgm:constr type="t" for="ch" forName="parTx2" refType="h" fact="0.3905"/>
                  <dgm:constr type="w" for="ch" forName="parTx2" refType="w" fact="0.4064"/>
                  <dgm:constr type="h" for="ch" forName="parTx2" refType="h" fact="0.218"/>
                  <dgm:constr type="ctrX" for="ch" forName="picture2" refType="w" fact="0.6497"/>
                  <dgm:constr type="ctrY" for="ch" forName="picture2" refType="h" fact="0.357"/>
                  <dgm:constr type="w" for="ch" forName="picture2" refType="w" fact="0.1884"/>
                  <dgm:constr type="h" for="ch" forName="picture2" refType="h" fact="0.3768"/>
                  <dgm:constr type="r" for="ch" forName="desTx2" refType="l" refFor="ch" refForName="parTx2"/>
                  <dgm:constr type="l" for="ch" forName="desTx2"/>
                  <dgm:constr type="t" for="ch" forName="desTx2" refType="t" refFor="ch" refForName="parTx2"/>
                  <dgm:constr type="h" for="ch" forName="desTx2" refType="h" refFor="ch" refForName="parTx2"/>
                </dgm:constrLst>
              </dgm:if>
              <dgm:else name="Name21">
                <dgm:alg type="composite">
                  <dgm:param type="ar" val="1.5073"/>
                </dgm:alg>
                <dgm:constrLst>
                  <dgm:constr type="primFontSz" for="ch" forName="parTx1" op="equ" val="65"/>
                  <dgm:constr type="primFontSz" for="ch" forName="parTx2" refType="primFontSz" refFor="ch" refForName="parTx1" op="equ"/>
                  <dgm:constr type="userD" refType="w" fact="0.025"/>
                  <dgm:constr type="ctrX" for="ch" forName="dot1" refType="w" fact="0.5726"/>
                  <dgm:constr type="ctrY" for="ch" forName="dot1" refType="h" fact="0.5911"/>
                  <dgm:constr type="w" for="ch" forName="dot1" refType="userD"/>
                  <dgm:constr type="h" for="ch" forName="dot1" refType="userD"/>
                  <dgm:constr type="ctrX" for="ch" forName="dot2" refType="w" fact="0.5945"/>
                  <dgm:constr type="ctrY" for="ch" forName="dot2" refType="h" fact="0.644"/>
                  <dgm:constr type="w" for="ch" forName="dot2" refType="userD"/>
                  <dgm:constr type="h" for="ch" forName="dot2" refType="userD"/>
                  <dgm:constr type="ctrX" for="ch" forName="dot3" refType="w" fact="0.6206"/>
                  <dgm:constr type="ctrY" for="ch" forName="dot3" refType="h" fact="0.6898"/>
                  <dgm:constr type="w" for="ch" forName="dot3" refType="userD"/>
                  <dgm:constr type="h" for="ch" forName="dot3" refType="userD"/>
                  <dgm:constr type="ctrX" for="ch" forName="dotArrow1" refType="w" fact="0.5894"/>
                  <dgm:constr type="ctrY" for="ch" forName="dotArrow1" refType="h" fact="0.0587"/>
                  <dgm:constr type="w" for="ch" forName="dotArrow1" refType="userD"/>
                  <dgm:constr type="h" for="ch" forName="dotArrow1" refType="userD"/>
                  <dgm:constr type="ctrX" for="ch" forName="dotArrow2" refType="w" fact="0.556"/>
                  <dgm:constr type="ctrY" for="ch" forName="dotArrow2" refType="h" fact="0.0287"/>
                  <dgm:constr type="w" for="ch" forName="dotArrow2" refType="userD"/>
                  <dgm:constr type="h" for="ch" forName="dotArrow2" refType="userD"/>
                  <dgm:constr type="ctrX" for="ch" forName="dotArrow3" refType="w" fact="0.5227"/>
                  <dgm:constr type="ctrY" for="ch" forName="dotArrow3" refType="h" fact="-0.0013"/>
                  <dgm:constr type="w" for="ch" forName="dotArrow3" refType="userD"/>
                  <dgm:constr type="h" for="ch" forName="dotArrow3" refType="userD"/>
                  <dgm:constr type="ctrX" for="ch" forName="dotArrow4" refType="w" fact="0.4894"/>
                  <dgm:constr type="ctrY" for="ch" forName="dotArrow4" refType="h" fact="0.0287"/>
                  <dgm:constr type="w" for="ch" forName="dotArrow4" refType="userD"/>
                  <dgm:constr type="h" for="ch" forName="dotArrow4" refType="userD"/>
                  <dgm:constr type="ctrX" for="ch" forName="dotArrow5" refType="w" fact="0.456"/>
                  <dgm:constr type="ctrY" for="ch" forName="dotArrow5" refType="h" fact="0.0587"/>
                  <dgm:constr type="w" for="ch" forName="dotArrow5" refType="userD"/>
                  <dgm:constr type="h" for="ch" forName="dotArrow5" refType="userD"/>
                  <dgm:constr type="ctrX" for="ch" forName="dotArrow6" refType="w" fact="0.5227"/>
                  <dgm:constr type="ctrY" for="ch" forName="dotArrow6" refType="h" fact="0.062"/>
                  <dgm:constr type="w" for="ch" forName="dotArrow6" refType="userD"/>
                  <dgm:constr type="h" for="ch" forName="dotArrow6" refType="userD"/>
                  <dgm:constr type="ctrX" for="ch" forName="dotArrow7" refType="w" fact="0.5227"/>
                  <dgm:constr type="ctrY" for="ch" forName="dotArrow7" refType="h" fact="0.1253"/>
                  <dgm:constr type="w" for="ch" forName="dotArrow7" refType="userD"/>
                  <dgm:constr type="h" for="ch" forName="dotArrow7" refType="userD"/>
                  <dgm:constr type="r" for="ch" forName="parTx1" refType="w" fact="0.7386"/>
                  <dgm:constr type="t" for="ch" forName="parTx1" refType="h" fact="0.8086"/>
                  <dgm:constr type="w" for="ch" forName="parTx1" refType="w" fact="0.5392"/>
                  <dgm:constr type="h" for="ch" forName="parTx1" refType="h" fact="0.218"/>
                  <dgm:constr type="ctrX" for="ch" forName="picture1" refType="w" fact="0.7631"/>
                  <dgm:constr type="ctrY" for="ch" forName="picture1" refType="h" fact="0.7834"/>
                  <dgm:constr type="w" for="ch" forName="picture1" refType="w" fact="0.25"/>
                  <dgm:constr type="h" for="ch" forName="picture1" refType="h" fact="0.3768"/>
                  <dgm:constr type="r" for="ch" forName="parTx2" refType="w" fact="0.5107"/>
                  <dgm:constr type="t" for="ch" forName="parTx2" refType="h" fact="0.3822"/>
                  <dgm:constr type="w" for="ch" forName="parTx2" refType="w" fact="0.5392"/>
                  <dgm:constr type="h" for="ch" forName="parTx2" refType="h" fact="0.218"/>
                  <dgm:constr type="ctrX" for="ch" forName="picture2" refType="w" fact="0.5352"/>
                  <dgm:constr type="ctrY" for="ch" forName="picture2" refType="h" fact="0.357"/>
                  <dgm:constr type="w" for="ch" forName="picture2" refType="w" fact="0.25"/>
                  <dgm:constr type="h" for="ch" forName="picture2" refType="h" fact="0.3768"/>
                </dgm:constrLst>
              </dgm:else>
            </dgm:choose>
          </dgm:else>
        </dgm:choose>
      </dgm:if>
      <dgm:if name="Name22" axis="ch" ptType="node" func="cnt" op="equ" val="3">
        <dgm:choose name="Name23">
          <dgm:if name="Name24" func="var" arg="dir" op="equ" val="norm">
            <dgm:choose name="Name25">
              <dgm:if name="Name26" axis="des" func="maxDepth" op="gt" val="1">
                <dgm:alg type="composite">
                  <dgm:param type="ar" val="1.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userD" refType="w" fact="0.0162"/>
                  <dgm:constr type="ctrX" for="ch" forName="dot1" refType="w" fact="0.2981"/>
                  <dgm:constr type="ctrY" for="ch" forName="dot1" refType="h" fact="0.763"/>
                  <dgm:constr type="w" for="ch" forName="dot1" refType="userD"/>
                  <dgm:constr type="h" for="ch" forName="dot1" refType="userD"/>
                  <dgm:constr type="ctrX" for="ch" forName="dot2" refType="w" fact="0.2676"/>
                  <dgm:constr type="ctrY" for="ch" forName="dot2" refType="h" fact="0.7887"/>
                  <dgm:constr type="w" for="ch" forName="dot2" refType="userD"/>
                  <dgm:constr type="h" for="ch" forName="dot2" refType="userD"/>
                  <dgm:constr type="ctrX" for="ch" forName="dot3" refType="w" fact="0.2357"/>
                  <dgm:constr type="ctrY" for="ch" forName="dot3" refType="h" fact="0.809"/>
                  <dgm:constr type="w" for="ch" forName="dot3" refType="userD"/>
                  <dgm:constr type="h" for="ch" forName="dot3" refType="userD"/>
                  <dgm:constr type="ctrX" for="ch" forName="dot4" refType="w" fact="0.4445"/>
                  <dgm:constr type="ctrY" for="ch" forName="dot4" refType="h" fact="0.4655"/>
                  <dgm:constr type="w" for="ch" forName="dot4" refType="userD"/>
                  <dgm:constr type="h" for="ch" forName="dot4" refType="userD"/>
                  <dgm:constr type="ctrX" for="ch" forName="dot5" refType="w" fact="0.4323"/>
                  <dgm:constr type="ctrY" for="ch" forName="dot5" refType="h" fact="0.5178"/>
                  <dgm:constr type="w" for="ch" forName="dot5" refType="userD"/>
                  <dgm:constr type="h" for="ch" forName="dot5" refType="userD"/>
                  <dgm:constr type="ctrX" for="ch" forName="dotArrow1" refType="w" fact="0.4236"/>
                  <dgm:constr type="ctrY" for="ch" forName="dotArrow1" refType="h" fact="0.0718"/>
                  <dgm:constr type="w" for="ch" forName="dotArrow1" refType="userD"/>
                  <dgm:constr type="h" for="ch" forName="dotArrow1" refType="userD"/>
                  <dgm:constr type="ctrX" for="ch" forName="dotArrow2" refType="w" fact="0.446"/>
                  <dgm:constr type="ctrY" for="ch" forName="dotArrow2" refType="h" fact="0.0468"/>
                  <dgm:constr type="w" for="ch" forName="dotArrow2" refType="userD"/>
                  <dgm:constr type="h" for="ch" forName="dotArrow2" refType="userD"/>
                  <dgm:constr type="ctrX" for="ch" forName="dotArrow3" refType="w" fact="0.4685"/>
                  <dgm:constr type="ctrY" for="ch" forName="dotArrow3" refType="h" fact="0.0218"/>
                  <dgm:constr type="w" for="ch" forName="dotArrow3" refType="userD"/>
                  <dgm:constr type="h" for="ch" forName="dotArrow3" refType="userD"/>
                  <dgm:constr type="ctrX" for="ch" forName="dotArrow4" refType="w" fact="0.491"/>
                  <dgm:constr type="ctrY" for="ch" forName="dotArrow4" refType="h" fact="0.0468"/>
                  <dgm:constr type="w" for="ch" forName="dotArrow4" refType="userD"/>
                  <dgm:constr type="h" for="ch" forName="dotArrow4" refType="userD"/>
                  <dgm:constr type="ctrX" for="ch" forName="dotArrow5" refType="w" fact="0.5135"/>
                  <dgm:constr type="ctrY" for="ch" forName="dotArrow5" refType="h" fact="0.0718"/>
                  <dgm:constr type="w" for="ch" forName="dotArrow5" refType="userD"/>
                  <dgm:constr type="h" for="ch" forName="dotArrow5" refType="userD"/>
                  <dgm:constr type="ctrX" for="ch" forName="dotArrow6" refType="w" fact="0.4685"/>
                  <dgm:constr type="ctrY" for="ch" forName="dotArrow6" refType="h" fact="0.0745"/>
                  <dgm:constr type="w" for="ch" forName="dotArrow6" refType="userD"/>
                  <dgm:constr type="h" for="ch" forName="dotArrow6" refType="userD"/>
                  <dgm:constr type="ctrX" for="ch" forName="dotArrow7" refType="w" fact="0.4685"/>
                  <dgm:constr type="ctrY" for="ch" forName="dotArrow7" refType="h" fact="0.1273"/>
                  <dgm:constr type="w" for="ch" forName="dotArrow7" refType="userD"/>
                  <dgm:constr type="h" for="ch" forName="dotArrow7" refType="userD"/>
                  <dgm:constr type="l" for="ch" forName="parTx1" refType="w" fact="0.1487"/>
                  <dgm:constr type="t" for="ch" forName="parTx1" refType="h" fact="0.8596"/>
                  <dgm:constr type="w" for="ch" forName="parTx1" refType="w" fact="0.3491"/>
                  <dgm:constr type="h" for="ch" forName="parTx1" refType="h" fact="0.1638"/>
                  <dgm:constr type="ctrX" for="ch" forName="picture1" refType="w" fact="0.1328"/>
                  <dgm:constr type="ctrY" for="ch" forName="picture1" refType="h" fact="0.8361"/>
                  <dgm:constr type="w" for="ch" forName="picture1" refType="w" fact="0.1618"/>
                  <dgm:constr type="h" for="ch" forName="picture1" refType="h" fact="0.2832"/>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732"/>
                  <dgm:constr type="t" for="ch" forName="parTx2" refType="h" fact="0.6469"/>
                  <dgm:constr type="w" for="ch" forName="parTx2" refType="w" fact="0.3491"/>
                  <dgm:constr type="h" for="ch" forName="parTx2" refType="h" fact="0.1638"/>
                  <dgm:constr type="ctrX" for="ch" forName="picture2" refType="w" fact="0.3573"/>
                  <dgm:constr type="ctrY" for="ch" forName="picture2" refType="h" fact="0.6234"/>
                  <dgm:constr type="w" for="ch" forName="picture2" refType="w" fact="0.1618"/>
                  <dgm:constr type="h" for="ch" forName="picture2" refType="h" fact="0.2832"/>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4763"/>
                  <dgm:constr type="t" for="ch" forName="parTx3" refType="h" fact="0.3243"/>
                  <dgm:constr type="w" for="ch" forName="parTx3" refType="w" fact="0.3491"/>
                  <dgm:constr type="h" for="ch" forName="parTx3" refType="h" fact="0.1638"/>
                  <dgm:constr type="ctrX" for="ch" forName="picture3" refType="w" fact="0.4604"/>
                  <dgm:constr type="ctrY" for="ch" forName="picture3" refType="h" fact="0.3008"/>
                  <dgm:constr type="w" for="ch" forName="picture3" refType="w" fact="0.1618"/>
                  <dgm:constr type="h" for="ch" forName="picture3" refType="h" fact="0.2832"/>
                  <dgm:constr type="l" for="ch" forName="desTx3" refType="r" refFor="ch" refForName="parTx3"/>
                  <dgm:constr type="r" for="ch" forName="desTx3" refType="w"/>
                  <dgm:constr type="t" for="ch" forName="desTx3" refType="t" refFor="ch" refForName="parTx3"/>
                  <dgm:constr type="h" for="ch" forName="desTx3" refType="h" refFor="ch" refForName="parTx3"/>
                </dgm:constrLst>
              </dgm:if>
              <dgm:else name="Name27">
                <dgm:alg type="composite">
                  <dgm:param type="ar" val="1.416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userD" refType="w" fact="0.02"/>
                  <dgm:constr type="ctrX" for="ch" forName="dot1" refType="w" fact="0.3684"/>
                  <dgm:constr type="ctrY" for="ch" forName="dot1" refType="h" fact="0.763"/>
                  <dgm:constr type="w" for="ch" forName="dot1" refType="userD"/>
                  <dgm:constr type="h" for="ch" forName="dot1" refType="userD"/>
                  <dgm:constr type="ctrX" for="ch" forName="dot2" refType="w" fact="0.3307"/>
                  <dgm:constr type="ctrY" for="ch" forName="dot2" refType="h" fact="0.7887"/>
                  <dgm:constr type="w" for="ch" forName="dot2" refType="userD"/>
                  <dgm:constr type="h" for="ch" forName="dot2" refType="userD"/>
                  <dgm:constr type="ctrX" for="ch" forName="dot3" refType="w" fact="0.2912"/>
                  <dgm:constr type="ctrY" for="ch" forName="dot3" refType="h" fact="0.809"/>
                  <dgm:constr type="w" for="ch" forName="dot3" refType="userD"/>
                  <dgm:constr type="h" for="ch" forName="dot3" refType="userD"/>
                  <dgm:constr type="ctrX" for="ch" forName="dot4" refType="w" fact="0.5494"/>
                  <dgm:constr type="ctrY" for="ch" forName="dot4" refType="h" fact="0.4655"/>
                  <dgm:constr type="w" for="ch" forName="dot4" refType="userD"/>
                  <dgm:constr type="h" for="ch" forName="dot4" refType="userD"/>
                  <dgm:constr type="ctrX" for="ch" forName="dot5" refType="w" fact="0.5342"/>
                  <dgm:constr type="ctrY" for="ch" forName="dot5" refType="h" fact="0.5178"/>
                  <dgm:constr type="w" for="ch" forName="dot5" refType="userD"/>
                  <dgm:constr type="h" for="ch" forName="dot5" refType="userD"/>
                  <dgm:constr type="ctrX" for="ch" forName="dotArrow1" refType="w" fact="0.5234"/>
                  <dgm:constr type="ctrY" for="ch" forName="dotArrow1" refType="h" fact="0.0718"/>
                  <dgm:constr type="w" for="ch" forName="dotArrow1" refType="userD"/>
                  <dgm:constr type="h" for="ch" forName="dotArrow1" refType="userD"/>
                  <dgm:constr type="ctrX" for="ch" forName="dotArrow2" refType="w" fact="0.5512"/>
                  <dgm:constr type="ctrY" for="ch" forName="dotArrow2" refType="h" fact="0.0468"/>
                  <dgm:constr type="w" for="ch" forName="dotArrow2" refType="userD"/>
                  <dgm:constr type="h" for="ch" forName="dotArrow2" refType="userD"/>
                  <dgm:constr type="ctrX" for="ch" forName="dotArrow3" refType="w" fact="0.579"/>
                  <dgm:constr type="ctrY" for="ch" forName="dotArrow3" refType="h" fact="0.0218"/>
                  <dgm:constr type="w" for="ch" forName="dotArrow3" refType="userD"/>
                  <dgm:constr type="h" for="ch" forName="dotArrow3" refType="userD"/>
                  <dgm:constr type="ctrX" for="ch" forName="dotArrow4" refType="w" fact="0.6068"/>
                  <dgm:constr type="ctrY" for="ch" forName="dotArrow4" refType="h" fact="0.0468"/>
                  <dgm:constr type="w" for="ch" forName="dotArrow4" refType="userD"/>
                  <dgm:constr type="h" for="ch" forName="dotArrow4" refType="userD"/>
                  <dgm:constr type="ctrX" for="ch" forName="dotArrow5" refType="w" fact="0.6346"/>
                  <dgm:constr type="ctrY" for="ch" forName="dotArrow5" refType="h" fact="0.0718"/>
                  <dgm:constr type="w" for="ch" forName="dotArrow5" refType="userD"/>
                  <dgm:constr type="h" for="ch" forName="dotArrow5" refType="userD"/>
                  <dgm:constr type="ctrX" for="ch" forName="dotArrow6" refType="w" fact="0.579"/>
                  <dgm:constr type="ctrY" for="ch" forName="dotArrow6" refType="h" fact="0.0745"/>
                  <dgm:constr type="w" for="ch" forName="dotArrow6" refType="userD"/>
                  <dgm:constr type="h" for="ch" forName="dotArrow6" refType="userD"/>
                  <dgm:constr type="ctrX" for="ch" forName="dotArrow7" refType="w" fact="0.579"/>
                  <dgm:constr type="ctrY" for="ch" forName="dotArrow7" refType="h" fact="0.1273"/>
                  <dgm:constr type="w" for="ch" forName="dotArrow7" refType="userD"/>
                  <dgm:constr type="h" for="ch" forName="dotArrow7" refType="userD"/>
                  <dgm:constr type="l" for="ch" forName="parTx1" refType="w" fact="0.1837"/>
                  <dgm:constr type="t" for="ch" forName="parTx1" refType="h" fact="0.8551"/>
                  <dgm:constr type="w" for="ch" forName="parTx1" refType="w" fact="0.4314"/>
                  <dgm:constr type="h" for="ch" forName="parTx1" refType="h" fact="0.1638"/>
                  <dgm:constr type="ctrX" for="ch" forName="picture1" refType="w" fact="0.1641"/>
                  <dgm:constr type="ctrY" for="ch" forName="picture1" refType="h" fact="0.8361"/>
                  <dgm:constr type="w" for="ch" forName="picture1" refType="w" fact="0.2"/>
                  <dgm:constr type="h" for="ch" forName="picture1" refType="h" fact="0.2832"/>
                  <dgm:constr type="l" for="ch" forName="parTx2" refType="w" fact="0.4612"/>
                  <dgm:constr type="t" for="ch" forName="parTx2" refType="h" fact="0.6424"/>
                  <dgm:constr type="w" for="ch" forName="parTx2" refType="w" fact="0.4314"/>
                  <dgm:constr type="h" for="ch" forName="parTx2" refType="h" fact="0.1638"/>
                  <dgm:constr type="ctrX" for="ch" forName="picture2" refType="w" fact="0.4416"/>
                  <dgm:constr type="ctrY" for="ch" forName="picture2" refType="h" fact="0.6234"/>
                  <dgm:constr type="w" for="ch" forName="picture2" refType="w" fact="0.2"/>
                  <dgm:constr type="h" for="ch" forName="picture2" refType="h" fact="0.2832"/>
                  <dgm:constr type="l" for="ch" forName="parTx3" refType="w" fact="0.5886"/>
                  <dgm:constr type="t" for="ch" forName="parTx3" refType="h" fact="0.3198"/>
                  <dgm:constr type="w" for="ch" forName="parTx3" refType="w" fact="0.4314"/>
                  <dgm:constr type="h" for="ch" forName="parTx3" refType="h" fact="0.1638"/>
                  <dgm:constr type="ctrX" for="ch" forName="picture3" refType="w" fact="0.569"/>
                  <dgm:constr type="ctrY" for="ch" forName="picture3" refType="h" fact="0.3008"/>
                  <dgm:constr type="w" for="ch" forName="picture3" refType="w" fact="0.2"/>
                  <dgm:constr type="h" for="ch" forName="picture3" refType="h" fact="0.2832"/>
                </dgm:constrLst>
              </dgm:else>
            </dgm:choose>
          </dgm:if>
          <dgm:else name="Name28">
            <dgm:choose name="Name29">
              <dgm:if name="Name30" axis="des" func="maxDepth" op="gt" val="1">
                <dgm:alg type="composite">
                  <dgm:param type="ar" val="1.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userD" refType="w" fact="0.0162"/>
                  <dgm:constr type="ctrX" for="ch" forName="dot1" refType="w" fact="0.7019"/>
                  <dgm:constr type="ctrY" for="ch" forName="dot1" refType="h" fact="0.763"/>
                  <dgm:constr type="w" for="ch" forName="dot1" refType="userD"/>
                  <dgm:constr type="h" for="ch" forName="dot1" refType="userD"/>
                  <dgm:constr type="ctrX" for="ch" forName="dot2" refType="w" fact="0.7324"/>
                  <dgm:constr type="ctrY" for="ch" forName="dot2" refType="h" fact="0.7887"/>
                  <dgm:constr type="w" for="ch" forName="dot2" refType="userD"/>
                  <dgm:constr type="h" for="ch" forName="dot2" refType="userD"/>
                  <dgm:constr type="ctrX" for="ch" forName="dot3" refType="w" fact="0.7643"/>
                  <dgm:constr type="ctrY" for="ch" forName="dot3" refType="h" fact="0.809"/>
                  <dgm:constr type="w" for="ch" forName="dot3" refType="userD"/>
                  <dgm:constr type="h" for="ch" forName="dot3" refType="userD"/>
                  <dgm:constr type="ctrX" for="ch" forName="dot4" refType="w" fact="0.5555"/>
                  <dgm:constr type="ctrY" for="ch" forName="dot4" refType="h" fact="0.4655"/>
                  <dgm:constr type="w" for="ch" forName="dot4" refType="userD"/>
                  <dgm:constr type="h" for="ch" forName="dot4" refType="userD"/>
                  <dgm:constr type="ctrX" for="ch" forName="dot5" refType="w" fact="0.5677"/>
                  <dgm:constr type="ctrY" for="ch" forName="dot5" refType="h" fact="0.5178"/>
                  <dgm:constr type="w" for="ch" forName="dot5" refType="userD"/>
                  <dgm:constr type="h" for="ch" forName="dot5" refType="userD"/>
                  <dgm:constr type="ctrX" for="ch" forName="dotArrow1" refType="w" fact="0.5764"/>
                  <dgm:constr type="ctrY" for="ch" forName="dotArrow1" refType="h" fact="0.0718"/>
                  <dgm:constr type="w" for="ch" forName="dotArrow1" refType="userD"/>
                  <dgm:constr type="h" for="ch" forName="dotArrow1" refType="userD"/>
                  <dgm:constr type="ctrX" for="ch" forName="dotArrow2" refType="w" fact="0.554"/>
                  <dgm:constr type="ctrY" for="ch" forName="dotArrow2" refType="h" fact="0.0468"/>
                  <dgm:constr type="w" for="ch" forName="dotArrow2" refType="userD"/>
                  <dgm:constr type="h" for="ch" forName="dotArrow2" refType="userD"/>
                  <dgm:constr type="ctrX" for="ch" forName="dotArrow3" refType="w" fact="0.5315"/>
                  <dgm:constr type="ctrY" for="ch" forName="dotArrow3" refType="h" fact="0.0218"/>
                  <dgm:constr type="w" for="ch" forName="dotArrow3" refType="userD"/>
                  <dgm:constr type="h" for="ch" forName="dotArrow3" refType="userD"/>
                  <dgm:constr type="ctrX" for="ch" forName="dotArrow4" refType="w" fact="0.509"/>
                  <dgm:constr type="ctrY" for="ch" forName="dotArrow4" refType="h" fact="0.0468"/>
                  <dgm:constr type="w" for="ch" forName="dotArrow4" refType="userD"/>
                  <dgm:constr type="h" for="ch" forName="dotArrow4" refType="userD"/>
                  <dgm:constr type="ctrX" for="ch" forName="dotArrow5" refType="w" fact="0.4865"/>
                  <dgm:constr type="ctrY" for="ch" forName="dotArrow5" refType="h" fact="0.0718"/>
                  <dgm:constr type="w" for="ch" forName="dotArrow5" refType="userD"/>
                  <dgm:constr type="h" for="ch" forName="dotArrow5" refType="userD"/>
                  <dgm:constr type="ctrX" for="ch" forName="dotArrow6" refType="w" fact="0.5315"/>
                  <dgm:constr type="ctrY" for="ch" forName="dotArrow6" refType="h" fact="0.0745"/>
                  <dgm:constr type="w" for="ch" forName="dotArrow6" refType="userD"/>
                  <dgm:constr type="h" for="ch" forName="dotArrow6" refType="userD"/>
                  <dgm:constr type="ctrX" for="ch" forName="dotArrow7" refType="w" fact="0.5315"/>
                  <dgm:constr type="ctrY" for="ch" forName="dotArrow7" refType="h" fact="0.1273"/>
                  <dgm:constr type="w" for="ch" forName="dotArrow7" refType="userD"/>
                  <dgm:constr type="h" for="ch" forName="dotArrow7" refType="userD"/>
                  <dgm:constr type="r" for="ch" forName="parTx1" refType="w" fact="0.8513"/>
                  <dgm:constr type="t" for="ch" forName="parTx1" refType="h" fact="0.8596"/>
                  <dgm:constr type="w" for="ch" forName="parTx1" refType="w" fact="0.3491"/>
                  <dgm:constr type="h" for="ch" forName="parTx1" refType="h" fact="0.1638"/>
                  <dgm:constr type="ctrX" for="ch" forName="picture1" refType="w" fact="0.8672"/>
                  <dgm:constr type="ctrY" for="ch" forName="picture1" refType="h" fact="0.8361"/>
                  <dgm:constr type="w" for="ch" forName="picture1" refType="w" fact="0.1618"/>
                  <dgm:constr type="h" for="ch" forName="picture1" refType="h" fact="0.2832"/>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268"/>
                  <dgm:constr type="t" for="ch" forName="parTx2" refType="h" fact="0.6469"/>
                  <dgm:constr type="w" for="ch" forName="parTx2" refType="w" fact="0.3491"/>
                  <dgm:constr type="h" for="ch" forName="parTx2" refType="h" fact="0.1638"/>
                  <dgm:constr type="ctrX" for="ch" forName="picture2" refType="w" fact="0.6427"/>
                  <dgm:constr type="ctrY" for="ch" forName="picture2" refType="h" fact="0.6234"/>
                  <dgm:constr type="w" for="ch" forName="picture2" refType="w" fact="0.1618"/>
                  <dgm:constr type="h" for="ch" forName="picture2" refType="h" fact="0.2832"/>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5237"/>
                  <dgm:constr type="t" for="ch" forName="parTx3" refType="h" fact="0.3243"/>
                  <dgm:constr type="w" for="ch" forName="parTx3" refType="w" fact="0.3491"/>
                  <dgm:constr type="h" for="ch" forName="parTx3" refType="h" fact="0.1638"/>
                  <dgm:constr type="ctrX" for="ch" forName="picture3" refType="w" fact="0.5396"/>
                  <dgm:constr type="ctrY" for="ch" forName="picture3" refType="h" fact="0.3008"/>
                  <dgm:constr type="w" for="ch" forName="picture3" refType="w" fact="0.1618"/>
                  <dgm:constr type="h" for="ch" forName="picture3" refType="h" fact="0.2832"/>
                  <dgm:constr type="r" for="ch" forName="desTx3" refType="l" refFor="ch" refForName="parTx3"/>
                  <dgm:constr type="l" for="ch" forName="desTx3"/>
                  <dgm:constr type="t" for="ch" forName="desTx3" refType="t" refFor="ch" refForName="parTx3"/>
                  <dgm:constr type="h" for="ch" forName="desTx3" refType="h" refFor="ch" refForName="parTx3"/>
                </dgm:constrLst>
              </dgm:if>
              <dgm:else name="Name31">
                <dgm:alg type="composite">
                  <dgm:param type="ar" val="1.416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userD" refType="w" fact="0.02"/>
                  <dgm:constr type="ctrX" for="ch" forName="dot1" refType="w" fact="0.6316"/>
                  <dgm:constr type="ctrY" for="ch" forName="dot1" refType="h" fact="0.763"/>
                  <dgm:constr type="w" for="ch" forName="dot1" refType="userD"/>
                  <dgm:constr type="h" for="ch" forName="dot1" refType="userD"/>
                  <dgm:constr type="ctrX" for="ch" forName="dot2" refType="w" fact="0.6693"/>
                  <dgm:constr type="ctrY" for="ch" forName="dot2" refType="h" fact="0.7887"/>
                  <dgm:constr type="w" for="ch" forName="dot2" refType="userD"/>
                  <dgm:constr type="h" for="ch" forName="dot2" refType="userD"/>
                  <dgm:constr type="ctrX" for="ch" forName="dot3" refType="w" fact="0.7088"/>
                  <dgm:constr type="ctrY" for="ch" forName="dot3" refType="h" fact="0.809"/>
                  <dgm:constr type="w" for="ch" forName="dot3" refType="userD"/>
                  <dgm:constr type="h" for="ch" forName="dot3" refType="userD"/>
                  <dgm:constr type="ctrX" for="ch" forName="dot4" refType="w" fact="0.4506"/>
                  <dgm:constr type="ctrY" for="ch" forName="dot4" refType="h" fact="0.4655"/>
                  <dgm:constr type="w" for="ch" forName="dot4" refType="userD"/>
                  <dgm:constr type="h" for="ch" forName="dot4" refType="userD"/>
                  <dgm:constr type="ctrX" for="ch" forName="dot5" refType="w" fact="0.4658"/>
                  <dgm:constr type="ctrY" for="ch" forName="dot5" refType="h" fact="0.5178"/>
                  <dgm:constr type="w" for="ch" forName="dot5" refType="userD"/>
                  <dgm:constr type="h" for="ch" forName="dot5" refType="userD"/>
                  <dgm:constr type="ctrX" for="ch" forName="dotArrow1" refType="w" fact="0.4766"/>
                  <dgm:constr type="ctrY" for="ch" forName="dotArrow1" refType="h" fact="0.0718"/>
                  <dgm:constr type="w" for="ch" forName="dotArrow1" refType="userD"/>
                  <dgm:constr type="h" for="ch" forName="dotArrow1" refType="userD"/>
                  <dgm:constr type="ctrX" for="ch" forName="dotArrow2" refType="w" fact="0.4488"/>
                  <dgm:constr type="ctrY" for="ch" forName="dotArrow2" refType="h" fact="0.0468"/>
                  <dgm:constr type="w" for="ch" forName="dotArrow2" refType="userD"/>
                  <dgm:constr type="h" for="ch" forName="dotArrow2" refType="userD"/>
                  <dgm:constr type="ctrX" for="ch" forName="dotArrow3" refType="w" fact="0.421"/>
                  <dgm:constr type="ctrY" for="ch" forName="dotArrow3" refType="h" fact="0.0218"/>
                  <dgm:constr type="w" for="ch" forName="dotArrow3" refType="userD"/>
                  <dgm:constr type="h" for="ch" forName="dotArrow3" refType="userD"/>
                  <dgm:constr type="ctrX" for="ch" forName="dotArrow4" refType="w" fact="0.3932"/>
                  <dgm:constr type="ctrY" for="ch" forName="dotArrow4" refType="h" fact="0.0468"/>
                  <dgm:constr type="w" for="ch" forName="dotArrow4" refType="userD"/>
                  <dgm:constr type="h" for="ch" forName="dotArrow4" refType="userD"/>
                  <dgm:constr type="ctrX" for="ch" forName="dotArrow5" refType="w" fact="0.3654"/>
                  <dgm:constr type="ctrY" for="ch" forName="dotArrow5" refType="h" fact="0.0718"/>
                  <dgm:constr type="w" for="ch" forName="dotArrow5" refType="userD"/>
                  <dgm:constr type="h" for="ch" forName="dotArrow5" refType="userD"/>
                  <dgm:constr type="ctrX" for="ch" forName="dotArrow6" refType="w" fact="0.421"/>
                  <dgm:constr type="ctrY" for="ch" forName="dotArrow6" refType="h" fact="0.0745"/>
                  <dgm:constr type="w" for="ch" forName="dotArrow6" refType="userD"/>
                  <dgm:constr type="h" for="ch" forName="dotArrow6" refType="userD"/>
                  <dgm:constr type="ctrX" for="ch" forName="dotArrow7" refType="w" fact="0.421"/>
                  <dgm:constr type="ctrY" for="ch" forName="dotArrow7" refType="h" fact="0.1273"/>
                  <dgm:constr type="w" for="ch" forName="dotArrow7" refType="userD"/>
                  <dgm:constr type="h" for="ch" forName="dotArrow7" refType="userD"/>
                  <dgm:constr type="r" for="ch" forName="parTx1" refType="w" fact="0.8163"/>
                  <dgm:constr type="t" for="ch" forName="parTx1" refType="h" fact="0.8551"/>
                  <dgm:constr type="w" for="ch" forName="parTx1" refType="w" fact="0.4314"/>
                  <dgm:constr type="h" for="ch" forName="parTx1" refType="h" fact="0.1638"/>
                  <dgm:constr type="ctrX" for="ch" forName="picture1" refType="w" fact="0.8359"/>
                  <dgm:constr type="ctrY" for="ch" forName="picture1" refType="h" fact="0.8361"/>
                  <dgm:constr type="w" for="ch" forName="picture1" refType="w" fact="0.2"/>
                  <dgm:constr type="h" for="ch" forName="picture1" refType="h" fact="0.2832"/>
                  <dgm:constr type="r" for="ch" forName="parTx2" refType="w" fact="0.5388"/>
                  <dgm:constr type="t" for="ch" forName="parTx2" refType="h" fact="0.6424"/>
                  <dgm:constr type="w" for="ch" forName="parTx2" refType="w" fact="0.4314"/>
                  <dgm:constr type="h" for="ch" forName="parTx2" refType="h" fact="0.1638"/>
                  <dgm:constr type="ctrX" for="ch" forName="picture2" refType="w" fact="0.5584"/>
                  <dgm:constr type="ctrY" for="ch" forName="picture2" refType="h" fact="0.6234"/>
                  <dgm:constr type="w" for="ch" forName="picture2" refType="w" fact="0.2"/>
                  <dgm:constr type="h" for="ch" forName="picture2" refType="h" fact="0.2832"/>
                  <dgm:constr type="r" for="ch" forName="parTx3" refType="w" fact="0.4114"/>
                  <dgm:constr type="t" for="ch" forName="parTx3" refType="h" fact="0.3198"/>
                  <dgm:constr type="w" for="ch" forName="parTx3" refType="w" fact="0.4314"/>
                  <dgm:constr type="h" for="ch" forName="parTx3" refType="h" fact="0.1638"/>
                  <dgm:constr type="ctrX" for="ch" forName="picture3" refType="w" fact="0.431"/>
                  <dgm:constr type="ctrY" for="ch" forName="picture3" refType="h" fact="0.3008"/>
                  <dgm:constr type="w" for="ch" forName="picture3" refType="w" fact="0.2"/>
                  <dgm:constr type="h" for="ch" forName="picture3" refType="h" fact="0.2832"/>
                </dgm:constrLst>
              </dgm:else>
            </dgm:choose>
          </dgm:else>
        </dgm:choose>
      </dgm:if>
      <dgm:if name="Name32" axis="ch" ptType="node" func="cnt" op="equ" val="4">
        <dgm:choose name="Name33">
          <dgm:if name="Name34" func="var" arg="dir" op="equ" val="norm">
            <dgm:choose name="Name35">
              <dgm:if name="Name36" axis="des" func="maxDepth" op="gt" val="1">
                <dgm:alg type="composite">
                  <dgm:param type="ar" val="1.5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userD" refType="w" fact="0.0136"/>
                  <dgm:constr type="ctrX" for="ch" forName="dot1" refType="w" fact="0.3253"/>
                  <dgm:constr type="ctrY" for="ch" forName="dot1" refType="h" fact="0.8215"/>
                  <dgm:constr type="w" for="ch" forName="dot1" refType="userD"/>
                  <dgm:constr type="h" for="ch" forName="dot1" refType="userD"/>
                  <dgm:constr type="ctrX" for="ch" forName="dot2" refType="w" fact="0.2949"/>
                  <dgm:constr type="ctrY" for="ch" forName="dot2" refType="h" fact="0.843"/>
                  <dgm:constr type="w" for="ch" forName="dot2" refType="userD"/>
                  <dgm:constr type="h" for="ch" forName="dot2" refType="userD"/>
                  <dgm:constr type="ctrX" for="ch" forName="dot3" refType="w" fact="0.2635"/>
                  <dgm:constr type="ctrY" for="ch" forName="dot3" refType="h" fact="0.8607"/>
                  <dgm:constr type="w" for="ch" forName="dot3" refType="userD"/>
                  <dgm:constr type="h" for="ch" forName="dot3" refType="userD"/>
                  <dgm:constr type="ctrX" for="ch" forName="dot4" refType="w" fact="0.2313"/>
                  <dgm:constr type="ctrY" for="ch" forName="dot4" refType="h" fact="0.8745"/>
                  <dgm:constr type="w" for="ch" forName="dot4" refType="userD"/>
                  <dgm:constr type="h" for="ch" forName="dot4" refType="userD"/>
                  <dgm:constr type="ctrX" for="ch" forName="dot5" refType="w" fact="0.4675"/>
                  <dgm:constr type="ctrY" for="ch" forName="dot5" refType="h" fact="0.6419"/>
                  <dgm:constr type="w" for="ch" forName="dot5" refType="userD"/>
                  <dgm:constr type="h" for="ch" forName="dot5" refType="userD"/>
                  <dgm:constr type="ctrX" for="ch" forName="dot6" refType="w" fact="0.5486"/>
                  <dgm:constr type="ctrY" for="ch" forName="dot6" refType="h" fact="0.3784"/>
                  <dgm:constr type="w" for="ch" forName="dot6" refType="userD"/>
                  <dgm:constr type="h" for="ch" forName="dot6" refType="userD"/>
                  <dgm:constr type="ctrX" for="ch" forName="dotArrow1" refType="w" fact="0.5267"/>
                  <dgm:constr type="ctrY" for="ch" forName="dotArrow1" refType="h" fact="0.0496"/>
                  <dgm:constr type="w" for="ch" forName="dotArrow1" refType="userD"/>
                  <dgm:constr type="h" for="ch" forName="dotArrow1" refType="userD"/>
                  <dgm:constr type="ctrX" for="ch" forName="dotArrow2" refType="w" fact="0.5462"/>
                  <dgm:constr type="ctrY" for="ch" forName="dotArrow2" refType="h" fact="0.0282"/>
                  <dgm:constr type="w" for="ch" forName="dotArrow2" refType="userD"/>
                  <dgm:constr type="h" for="ch" forName="dotArrow2" refType="userD"/>
                  <dgm:constr type="ctrX" for="ch" forName="dotArrow3" refType="w" fact="0.5657"/>
                  <dgm:constr type="ctrY" for="ch" forName="dotArrow3" refType="h" fact="0.0068"/>
                  <dgm:constr type="w" for="ch" forName="dotArrow3" refType="userD"/>
                  <dgm:constr type="h" for="ch" forName="dotArrow3" refType="userD"/>
                  <dgm:constr type="ctrX" for="ch" forName="dotArrow4" refType="w" fact="0.5851"/>
                  <dgm:constr type="ctrY" for="ch" forName="dotArrow4" refType="h" fact="0.0282"/>
                  <dgm:constr type="w" for="ch" forName="dotArrow4" refType="userD"/>
                  <dgm:constr type="h" for="ch" forName="dotArrow4" refType="userD"/>
                  <dgm:constr type="ctrX" for="ch" forName="dotArrow5" refType="w" fact="0.6046"/>
                  <dgm:constr type="ctrY" for="ch" forName="dotArrow5" refType="h" fact="0.0496"/>
                  <dgm:constr type="w" for="ch" forName="dotArrow5" refType="userD"/>
                  <dgm:constr type="h" for="ch" forName="dotArrow5" refType="userD"/>
                  <dgm:constr type="ctrX" for="ch" forName="dotArrow6" refType="w" fact="0.5657"/>
                  <dgm:constr type="ctrY" for="ch" forName="dotArrow6" refType="h" fact="0.052"/>
                  <dgm:constr type="w" for="ch" forName="dotArrow6" refType="userD"/>
                  <dgm:constr type="h" for="ch" forName="dotArrow6" refType="userD"/>
                  <dgm:constr type="ctrX" for="ch" forName="dotArrow7" refType="w" fact="0.5657"/>
                  <dgm:constr type="ctrY" for="ch" forName="dotArrow7" refType="h" fact="0.0972"/>
                  <dgm:constr type="w" for="ch" forName="dotArrow7" refType="userD"/>
                  <dgm:constr type="h" for="ch" forName="dotArrow7" refType="userD"/>
                  <dgm:constr type="l" for="ch" forName="parTx1" refType="w" fact="0.1466"/>
                  <dgm:constr type="t" for="ch" forName="parTx1" refType="h" fact="0.9095"/>
                  <dgm:constr type="w" for="ch" forName="parTx1" refType="w" fact="0.294"/>
                  <dgm:constr type="h" for="ch" forName="parTx1" refType="h" fact="0.1222"/>
                  <dgm:constr type="ctrX" for="ch" forName="picture1" refType="w" fact="0.1333"/>
                  <dgm:constr type="ctrY" for="ch" forName="picture1" refType="h" fact="0.8922"/>
                  <dgm:constr type="w" for="ch" forName="picture1" refType="w" fact="0.1363"/>
                  <dgm:constr type="h" for="ch" forName="picture1" refType="h" fact="0.211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105"/>
                  <dgm:constr type="t" for="ch" forName="parTx2" refType="h" fact="0.762"/>
                  <dgm:constr type="w" for="ch" forName="parTx2" refType="w" fact="0.294"/>
                  <dgm:constr type="h" for="ch" forName="parTx2" refType="h" fact="0.1222"/>
                  <dgm:constr type="ctrX" for="ch" forName="picture2" refType="w" fact="0.3972"/>
                  <dgm:constr type="ctrY" for="ch" forName="picture2" refType="h" fact="0.7447"/>
                  <dgm:constr type="w" for="ch" forName="picture2" refType="w" fact="0.1363"/>
                  <dgm:constr type="h" for="ch" forName="picture2" refType="h" fact="0.211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229"/>
                  <dgm:constr type="t" for="ch" forName="parTx3" refType="h" fact="0.5294"/>
                  <dgm:constr type="w" for="ch" forName="parTx3" refType="w" fact="0.294"/>
                  <dgm:constr type="h" for="ch" forName="parTx3" refType="h" fact="0.1222"/>
                  <dgm:constr type="ctrX" for="ch" forName="picture3" refType="w" fact="0.5095"/>
                  <dgm:constr type="ctrY" for="ch" forName="picture3" refType="h" fact="0.5121"/>
                  <dgm:constr type="w" for="ch" forName="picture3" refType="w" fact="0.1363"/>
                  <dgm:constr type="h" for="ch" forName="picture3" refType="h" fact="0.211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722"/>
                  <dgm:constr type="t" for="ch" forName="parTx4" refType="h" fact="0.2523"/>
                  <dgm:constr type="w" for="ch" forName="parTx4" refType="w" fact="0.294"/>
                  <dgm:constr type="h" for="ch" forName="parTx4" refType="h" fact="0.1222"/>
                  <dgm:constr type="ctrX" for="ch" forName="picture4" refType="w" fact="0.5588"/>
                  <dgm:constr type="ctrY" for="ch" forName="picture4" refType="h" fact="0.235"/>
                  <dgm:constr type="w" for="ch" forName="picture4" refType="w" fact="0.1363"/>
                  <dgm:constr type="h" for="ch" forName="picture4" refType="h" fact="0.2113"/>
                  <dgm:constr type="l" for="ch" forName="desTx4" refType="r" refFor="ch" refForName="parTx4"/>
                  <dgm:constr type="r" for="ch" forName="desTx4" refType="w"/>
                  <dgm:constr type="t" for="ch" forName="desTx4" refType="t" refFor="ch" refForName="parTx4"/>
                  <dgm:constr type="h" for="ch" forName="desTx4" refType="h" refFor="ch" refForName="parTx4"/>
                </dgm:constrLst>
              </dgm:if>
              <dgm:else name="Name37">
                <dgm:alg type="composite">
                  <dgm:param type="ar" val="1.26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userD" refType="w" fact="0.0167"/>
                  <dgm:constr type="ctrX" for="ch" forName="dot1" refType="w" fact="0.3978"/>
                  <dgm:constr type="ctrY" for="ch" forName="dot1" refType="h" fact="0.8215"/>
                  <dgm:constr type="w" for="ch" forName="dot1" refType="userD"/>
                  <dgm:constr type="h" for="ch" forName="dot1" refType="userD"/>
                  <dgm:constr type="ctrX" for="ch" forName="dot2" refType="w" fact="0.3606"/>
                  <dgm:constr type="ctrY" for="ch" forName="dot2" refType="h" fact="0.843"/>
                  <dgm:constr type="w" for="ch" forName="dot2" refType="userD"/>
                  <dgm:constr type="h" for="ch" forName="dot2" refType="userD"/>
                  <dgm:constr type="ctrX" for="ch" forName="dot3" refType="w" fact="0.3223"/>
                  <dgm:constr type="ctrY" for="ch" forName="dot3" refType="h" fact="0.8607"/>
                  <dgm:constr type="w" for="ch" forName="dot3" refType="userD"/>
                  <dgm:constr type="h" for="ch" forName="dot3" refType="userD"/>
                  <dgm:constr type="ctrX" for="ch" forName="dot4" refType="w" fact="0.2829"/>
                  <dgm:constr type="ctrY" for="ch" forName="dot4" refType="h" fact="0.8745"/>
                  <dgm:constr type="w" for="ch" forName="dot4" refType="userD"/>
                  <dgm:constr type="h" for="ch" forName="dot4" refType="userD"/>
                  <dgm:constr type="ctrX" for="ch" forName="dot5" refType="w" fact="0.5717"/>
                  <dgm:constr type="ctrY" for="ch" forName="dot5" refType="h" fact="0.6419"/>
                  <dgm:constr type="w" for="ch" forName="dot5" refType="userD"/>
                  <dgm:constr type="h" for="ch" forName="dot5" refType="userD"/>
                  <dgm:constr type="ctrX" for="ch" forName="dot6" refType="w" fact="0.6709"/>
                  <dgm:constr type="ctrY" for="ch" forName="dot6" refType="h" fact="0.3784"/>
                  <dgm:constr type="w" for="ch" forName="dot6" refType="userD"/>
                  <dgm:constr type="h" for="ch" forName="dot6" refType="userD"/>
                  <dgm:constr type="ctrX" for="ch" forName="dotArrow1" refType="w" fact="0.6441"/>
                  <dgm:constr type="ctrY" for="ch" forName="dotArrow1" refType="h" fact="0.0496"/>
                  <dgm:constr type="w" for="ch" forName="dotArrow1" refType="userD"/>
                  <dgm:constr type="h" for="ch" forName="dotArrow1" refType="userD"/>
                  <dgm:constr type="ctrX" for="ch" forName="dotArrow2" refType="w" fact="0.6679"/>
                  <dgm:constr type="ctrY" for="ch" forName="dotArrow2" refType="h" fact="0.0282"/>
                  <dgm:constr type="w" for="ch" forName="dotArrow2" refType="userD"/>
                  <dgm:constr type="h" for="ch" forName="dotArrow2" refType="userD"/>
                  <dgm:constr type="ctrX" for="ch" forName="dotArrow3" refType="w" fact="0.6917"/>
                  <dgm:constr type="ctrY" for="ch" forName="dotArrow3" refType="h" fact="0.0068"/>
                  <dgm:constr type="w" for="ch" forName="dotArrow3" refType="userD"/>
                  <dgm:constr type="h" for="ch" forName="dotArrow3" refType="userD"/>
                  <dgm:constr type="ctrX" for="ch" forName="dotArrow4" refType="w" fact="0.7155"/>
                  <dgm:constr type="ctrY" for="ch" forName="dotArrow4" refType="h" fact="0.0282"/>
                  <dgm:constr type="w" for="ch" forName="dotArrow4" refType="userD"/>
                  <dgm:constr type="h" for="ch" forName="dotArrow4" refType="userD"/>
                  <dgm:constr type="ctrX" for="ch" forName="dotArrow5" refType="w" fact="0.7394"/>
                  <dgm:constr type="ctrY" for="ch" forName="dotArrow5" refType="h" fact="0.0496"/>
                  <dgm:constr type="w" for="ch" forName="dotArrow5" refType="userD"/>
                  <dgm:constr type="h" for="ch" forName="dotArrow5" refType="userD"/>
                  <dgm:constr type="ctrX" for="ch" forName="dotArrow6" refType="w" fact="0.6917"/>
                  <dgm:constr type="ctrY" for="ch" forName="dotArrow6" refType="h" fact="0.052"/>
                  <dgm:constr type="w" for="ch" forName="dotArrow6" refType="userD"/>
                  <dgm:constr type="h" for="ch" forName="dotArrow6" refType="userD"/>
                  <dgm:constr type="ctrX" for="ch" forName="dotArrow7" refType="w" fact="0.6917"/>
                  <dgm:constr type="ctrY" for="ch" forName="dotArrow7" refType="h" fact="0.0972"/>
                  <dgm:constr type="w" for="ch" forName="dotArrow7" refType="userD"/>
                  <dgm:constr type="h" for="ch" forName="dotArrow7" refType="userD"/>
                  <dgm:constr type="l" for="ch" forName="parTx1" refType="w" fact="0.1793"/>
                  <dgm:constr type="t" for="ch" forName="parTx1" refType="h" fact="0.9064"/>
                  <dgm:constr type="w" for="ch" forName="parTx1" refType="w" fact="0.3595"/>
                  <dgm:constr type="h" for="ch" forName="parTx1" refType="h" fact="0.1222"/>
                  <dgm:constr type="ctrX" for="ch" forName="picture1" refType="w" fact="0.163"/>
                  <dgm:constr type="ctrY" for="ch" forName="picture1" refType="h" fact="0.8922"/>
                  <dgm:constr type="w" for="ch" forName="picture1" refType="w" fact="0.1667"/>
                  <dgm:constr type="h" for="ch" forName="picture1" refType="h" fact="0.2113"/>
                  <dgm:constr type="l" for="ch" forName="parTx2" refType="w" fact="0.502"/>
                  <dgm:constr type="t" for="ch" forName="parTx2" refType="h" fact="0.7589"/>
                  <dgm:constr type="w" for="ch" forName="parTx2" refType="w" fact="0.3595"/>
                  <dgm:constr type="h" for="ch" forName="parTx2" refType="h" fact="0.1222"/>
                  <dgm:constr type="ctrX" for="ch" forName="picture2" refType="w" fact="0.4857"/>
                  <dgm:constr type="ctrY" for="ch" forName="picture2" refType="h" fact="0.7447"/>
                  <dgm:constr type="w" for="ch" forName="picture2" refType="w" fact="0.1667"/>
                  <dgm:constr type="h" for="ch" forName="picture2" refType="h" fact="0.2113"/>
                  <dgm:constr type="l" for="ch" forName="parTx3" refType="w" fact="0.6394"/>
                  <dgm:constr type="t" for="ch" forName="parTx3" refType="h" fact="0.5263"/>
                  <dgm:constr type="w" for="ch" forName="parTx3" refType="w" fact="0.3595"/>
                  <dgm:constr type="h" for="ch" forName="parTx3" refType="h" fact="0.1222"/>
                  <dgm:constr type="ctrX" for="ch" forName="picture3" refType="w" fact="0.6231"/>
                  <dgm:constr type="ctrY" for="ch" forName="picture3" refType="h" fact="0.5121"/>
                  <dgm:constr type="w" for="ch" forName="picture3" refType="w" fact="0.1667"/>
                  <dgm:constr type="h" for="ch" forName="picture3" refType="h" fact="0.2113"/>
                  <dgm:constr type="l" for="ch" forName="parTx4" refType="w" fact="0.6997"/>
                  <dgm:constr type="t" for="ch" forName="parTx4" refType="h" fact="0.2492"/>
                  <dgm:constr type="w" for="ch" forName="parTx4" refType="w" fact="0.3595"/>
                  <dgm:constr type="h" for="ch" forName="parTx4" refType="h" fact="0.1222"/>
                  <dgm:constr type="ctrX" for="ch" forName="picture4" refType="w" fact="0.6834"/>
                  <dgm:constr type="ctrY" for="ch" forName="picture4" refType="h" fact="0.235"/>
                  <dgm:constr type="w" for="ch" forName="picture4" refType="w" fact="0.1667"/>
                  <dgm:constr type="h" for="ch" forName="picture4" refType="h" fact="0.2113"/>
                </dgm:constrLst>
              </dgm:else>
            </dgm:choose>
          </dgm:if>
          <dgm:else name="Name38">
            <dgm:choose name="Name39">
              <dgm:if name="Name40" axis="des" func="maxDepth" op="gt" val="1">
                <dgm:alg type="composite">
                  <dgm:param type="ar" val="1.5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userD" refType="w" fact="0.0136"/>
                  <dgm:constr type="ctrX" for="ch" forName="dot1" refType="w" fact="0.6747"/>
                  <dgm:constr type="ctrY" for="ch" forName="dot1" refType="h" fact="0.8215"/>
                  <dgm:constr type="w" for="ch" forName="dot1" refType="userD"/>
                  <dgm:constr type="h" for="ch" forName="dot1" refType="userD"/>
                  <dgm:constr type="ctrX" for="ch" forName="dot2" refType="w" fact="0.7051"/>
                  <dgm:constr type="ctrY" for="ch" forName="dot2" refType="h" fact="0.843"/>
                  <dgm:constr type="w" for="ch" forName="dot2" refType="userD"/>
                  <dgm:constr type="h" for="ch" forName="dot2" refType="userD"/>
                  <dgm:constr type="ctrX" for="ch" forName="dot3" refType="w" fact="0.7365"/>
                  <dgm:constr type="ctrY" for="ch" forName="dot3" refType="h" fact="0.8607"/>
                  <dgm:constr type="w" for="ch" forName="dot3" refType="userD"/>
                  <dgm:constr type="h" for="ch" forName="dot3" refType="userD"/>
                  <dgm:constr type="ctrX" for="ch" forName="dot4" refType="w" fact="0.7687"/>
                  <dgm:constr type="ctrY" for="ch" forName="dot4" refType="h" fact="0.8745"/>
                  <dgm:constr type="w" for="ch" forName="dot4" refType="userD"/>
                  <dgm:constr type="h" for="ch" forName="dot4" refType="userD"/>
                  <dgm:constr type="ctrX" for="ch" forName="dot5" refType="w" fact="0.5325"/>
                  <dgm:constr type="ctrY" for="ch" forName="dot5" refType="h" fact="0.6419"/>
                  <dgm:constr type="w" for="ch" forName="dot5" refType="userD"/>
                  <dgm:constr type="h" for="ch" forName="dot5" refType="userD"/>
                  <dgm:constr type="ctrX" for="ch" forName="dot6" refType="w" fact="0.4514"/>
                  <dgm:constr type="ctrY" for="ch" forName="dot6" refType="h" fact="0.3784"/>
                  <dgm:constr type="w" for="ch" forName="dot6" refType="userD"/>
                  <dgm:constr type="h" for="ch" forName="dot6" refType="userD"/>
                  <dgm:constr type="ctrX" for="ch" forName="dotArrow1" refType="w" fact="0.4733"/>
                  <dgm:constr type="ctrY" for="ch" forName="dotArrow1" refType="h" fact="0.0496"/>
                  <dgm:constr type="w" for="ch" forName="dotArrow1" refType="userD"/>
                  <dgm:constr type="h" for="ch" forName="dotArrow1" refType="userD"/>
                  <dgm:constr type="ctrX" for="ch" forName="dotArrow2" refType="w" fact="0.4538"/>
                  <dgm:constr type="ctrY" for="ch" forName="dotArrow2" refType="h" fact="0.0282"/>
                  <dgm:constr type="w" for="ch" forName="dotArrow2" refType="userD"/>
                  <dgm:constr type="h" for="ch" forName="dotArrow2" refType="userD"/>
                  <dgm:constr type="ctrX" for="ch" forName="dotArrow3" refType="w" fact="0.4343"/>
                  <dgm:constr type="ctrY" for="ch" forName="dotArrow3" refType="h" fact="0.0068"/>
                  <dgm:constr type="w" for="ch" forName="dotArrow3" refType="userD"/>
                  <dgm:constr type="h" for="ch" forName="dotArrow3" refType="userD"/>
                  <dgm:constr type="ctrX" for="ch" forName="dotArrow4" refType="w" fact="0.4149"/>
                  <dgm:constr type="ctrY" for="ch" forName="dotArrow4" refType="h" fact="0.0282"/>
                  <dgm:constr type="w" for="ch" forName="dotArrow4" refType="userD"/>
                  <dgm:constr type="h" for="ch" forName="dotArrow4" refType="userD"/>
                  <dgm:constr type="ctrX" for="ch" forName="dotArrow5" refType="w" fact="0.3954"/>
                  <dgm:constr type="ctrY" for="ch" forName="dotArrow5" refType="h" fact="0.0496"/>
                  <dgm:constr type="w" for="ch" forName="dotArrow5" refType="userD"/>
                  <dgm:constr type="h" for="ch" forName="dotArrow5" refType="userD"/>
                  <dgm:constr type="ctrX" for="ch" forName="dotArrow6" refType="w" fact="0.4343"/>
                  <dgm:constr type="ctrY" for="ch" forName="dotArrow6" refType="h" fact="0.052"/>
                  <dgm:constr type="w" for="ch" forName="dotArrow6" refType="userD"/>
                  <dgm:constr type="h" for="ch" forName="dotArrow6" refType="userD"/>
                  <dgm:constr type="ctrX" for="ch" forName="dotArrow7" refType="w" fact="0.4343"/>
                  <dgm:constr type="ctrY" for="ch" forName="dotArrow7" refType="h" fact="0.0972"/>
                  <dgm:constr type="w" for="ch" forName="dotArrow7" refType="userD"/>
                  <dgm:constr type="h" for="ch" forName="dotArrow7" refType="userD"/>
                  <dgm:constr type="r" for="ch" forName="parTx1" refType="w" fact="0.8534"/>
                  <dgm:constr type="t" for="ch" forName="parTx1" refType="h" fact="0.9095"/>
                  <dgm:constr type="w" for="ch" forName="parTx1" refType="w" fact="0.294"/>
                  <dgm:constr type="h" for="ch" forName="parTx1" refType="h" fact="0.1222"/>
                  <dgm:constr type="ctrX" for="ch" forName="picture1" refType="w" fact="0.8667"/>
                  <dgm:constr type="ctrY" for="ch" forName="picture1" refType="h" fact="0.8922"/>
                  <dgm:constr type="w" for="ch" forName="picture1" refType="w" fact="0.1363"/>
                  <dgm:constr type="h" for="ch" forName="picture1" refType="h" fact="0.211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895"/>
                  <dgm:constr type="t" for="ch" forName="parTx2" refType="h" fact="0.762"/>
                  <dgm:constr type="w" for="ch" forName="parTx2" refType="w" fact="0.294"/>
                  <dgm:constr type="h" for="ch" forName="parTx2" refType="h" fact="0.1222"/>
                  <dgm:constr type="ctrX" for="ch" forName="picture2" refType="w" fact="0.6028"/>
                  <dgm:constr type="ctrY" for="ch" forName="picture2" refType="h" fact="0.7447"/>
                  <dgm:constr type="w" for="ch" forName="picture2" refType="w" fact="0.1363"/>
                  <dgm:constr type="h" for="ch" forName="picture2" refType="h" fact="0.211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771"/>
                  <dgm:constr type="t" for="ch" forName="parTx3" refType="h" fact="0.5294"/>
                  <dgm:constr type="w" for="ch" forName="parTx3" refType="w" fact="0.294"/>
                  <dgm:constr type="h" for="ch" forName="parTx3" refType="h" fact="0.1222"/>
                  <dgm:constr type="ctrX" for="ch" forName="picture3" refType="w" fact="0.4905"/>
                  <dgm:constr type="ctrY" for="ch" forName="picture3" refType="h" fact="0.5121"/>
                  <dgm:constr type="w" for="ch" forName="picture3" refType="w" fact="0.1363"/>
                  <dgm:constr type="h" for="ch" forName="picture3" refType="h" fact="0.211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278"/>
                  <dgm:constr type="t" for="ch" forName="parTx4" refType="h" fact="0.2523"/>
                  <dgm:constr type="w" for="ch" forName="parTx4" refType="w" fact="0.294"/>
                  <dgm:constr type="h" for="ch" forName="parTx4" refType="h" fact="0.1222"/>
                  <dgm:constr type="ctrX" for="ch" forName="picture4" refType="w" fact="0.4412"/>
                  <dgm:constr type="ctrY" for="ch" forName="picture4" refType="h" fact="0.235"/>
                  <dgm:constr type="w" for="ch" forName="picture4" refType="w" fact="0.1363"/>
                  <dgm:constr type="h" for="ch" forName="picture4" refType="h" fact="0.2113"/>
                  <dgm:constr type="r" for="ch" forName="desTx4" refType="l" refFor="ch" refForName="parTx4"/>
                  <dgm:constr type="l" for="ch" forName="desTx4"/>
                  <dgm:constr type="t" for="ch" forName="desTx4" refType="t" refFor="ch" refForName="parTx4"/>
                  <dgm:constr type="h" for="ch" forName="desTx4" refType="h" refFor="ch" refForName="parTx4"/>
                </dgm:constrLst>
              </dgm:if>
              <dgm:else name="Name41">
                <dgm:alg type="composite">
                  <dgm:param type="ar" val="1.26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userD" refType="w" fact="0.0167"/>
                  <dgm:constr type="ctrX" for="ch" forName="dot1" refType="w" fact="0.6022"/>
                  <dgm:constr type="ctrY" for="ch" forName="dot1" refType="h" fact="0.8215"/>
                  <dgm:constr type="w" for="ch" forName="dot1" refType="userD"/>
                  <dgm:constr type="h" for="ch" forName="dot1" refType="userD"/>
                  <dgm:constr type="ctrX" for="ch" forName="dot2" refType="w" fact="0.6394"/>
                  <dgm:constr type="ctrY" for="ch" forName="dot2" refType="h" fact="0.843"/>
                  <dgm:constr type="w" for="ch" forName="dot2" refType="userD"/>
                  <dgm:constr type="h" for="ch" forName="dot2" refType="userD"/>
                  <dgm:constr type="ctrX" for="ch" forName="dot3" refType="w" fact="0.6777"/>
                  <dgm:constr type="ctrY" for="ch" forName="dot3" refType="h" fact="0.8607"/>
                  <dgm:constr type="w" for="ch" forName="dot3" refType="userD"/>
                  <dgm:constr type="h" for="ch" forName="dot3" refType="userD"/>
                  <dgm:constr type="ctrX" for="ch" forName="dot4" refType="w" fact="0.7171"/>
                  <dgm:constr type="ctrY" for="ch" forName="dot4" refType="h" fact="0.8745"/>
                  <dgm:constr type="w" for="ch" forName="dot4" refType="userD"/>
                  <dgm:constr type="h" for="ch" forName="dot4" refType="userD"/>
                  <dgm:constr type="ctrX" for="ch" forName="dot5" refType="w" fact="0.4283"/>
                  <dgm:constr type="ctrY" for="ch" forName="dot5" refType="h" fact="0.6419"/>
                  <dgm:constr type="w" for="ch" forName="dot5" refType="userD"/>
                  <dgm:constr type="h" for="ch" forName="dot5" refType="userD"/>
                  <dgm:constr type="ctrX" for="ch" forName="dot6" refType="w" fact="0.3291"/>
                  <dgm:constr type="ctrY" for="ch" forName="dot6" refType="h" fact="0.3784"/>
                  <dgm:constr type="w" for="ch" forName="dot6" refType="userD"/>
                  <dgm:constr type="h" for="ch" forName="dot6" refType="userD"/>
                  <dgm:constr type="ctrX" for="ch" forName="dotArrow1" refType="w" fact="0.3559"/>
                  <dgm:constr type="ctrY" for="ch" forName="dotArrow1" refType="h" fact="0.0496"/>
                  <dgm:constr type="w" for="ch" forName="dotArrow1" refType="userD"/>
                  <dgm:constr type="h" for="ch" forName="dotArrow1" refType="userD"/>
                  <dgm:constr type="ctrX" for="ch" forName="dotArrow2" refType="w" fact="0.3321"/>
                  <dgm:constr type="ctrY" for="ch" forName="dotArrow2" refType="h" fact="0.0282"/>
                  <dgm:constr type="w" for="ch" forName="dotArrow2" refType="userD"/>
                  <dgm:constr type="h" for="ch" forName="dotArrow2" refType="userD"/>
                  <dgm:constr type="ctrX" for="ch" forName="dotArrow3" refType="w" fact="0.3083"/>
                  <dgm:constr type="ctrY" for="ch" forName="dotArrow3" refType="h" fact="0.0068"/>
                  <dgm:constr type="w" for="ch" forName="dotArrow3" refType="userD"/>
                  <dgm:constr type="h" for="ch" forName="dotArrow3" refType="userD"/>
                  <dgm:constr type="ctrX" for="ch" forName="dotArrow4" refType="w" fact="0.2845"/>
                  <dgm:constr type="ctrY" for="ch" forName="dotArrow4" refType="h" fact="0.0282"/>
                  <dgm:constr type="w" for="ch" forName="dotArrow4" refType="userD"/>
                  <dgm:constr type="h" for="ch" forName="dotArrow4" refType="userD"/>
                  <dgm:constr type="ctrX" for="ch" forName="dotArrow5" refType="w" fact="0.2606"/>
                  <dgm:constr type="ctrY" for="ch" forName="dotArrow5" refType="h" fact="0.0496"/>
                  <dgm:constr type="w" for="ch" forName="dotArrow5" refType="userD"/>
                  <dgm:constr type="h" for="ch" forName="dotArrow5" refType="userD"/>
                  <dgm:constr type="ctrX" for="ch" forName="dotArrow6" refType="w" fact="0.3083"/>
                  <dgm:constr type="ctrY" for="ch" forName="dotArrow6" refType="h" fact="0.052"/>
                  <dgm:constr type="w" for="ch" forName="dotArrow6" refType="userD"/>
                  <dgm:constr type="h" for="ch" forName="dotArrow6" refType="userD"/>
                  <dgm:constr type="ctrX" for="ch" forName="dotArrow7" refType="w" fact="0.3083"/>
                  <dgm:constr type="ctrY" for="ch" forName="dotArrow7" refType="h" fact="0.0972"/>
                  <dgm:constr type="w" for="ch" forName="dotArrow7" refType="userD"/>
                  <dgm:constr type="h" for="ch" forName="dotArrow7" refType="userD"/>
                  <dgm:constr type="r" for="ch" forName="parTx1" refType="w" fact="0.8207"/>
                  <dgm:constr type="t" for="ch" forName="parTx1" refType="h" fact="0.9064"/>
                  <dgm:constr type="w" for="ch" forName="parTx1" refType="w" fact="0.3595"/>
                  <dgm:constr type="h" for="ch" forName="parTx1" refType="h" fact="0.1222"/>
                  <dgm:constr type="ctrX" for="ch" forName="picture1" refType="w" fact="0.837"/>
                  <dgm:constr type="ctrY" for="ch" forName="picture1" refType="h" fact="0.8922"/>
                  <dgm:constr type="w" for="ch" forName="picture1" refType="w" fact="0.1667"/>
                  <dgm:constr type="h" for="ch" forName="picture1" refType="h" fact="0.2113"/>
                  <dgm:constr type="r" for="ch" forName="parTx2" refType="w" fact="0.498"/>
                  <dgm:constr type="t" for="ch" forName="parTx2" refType="h" fact="0.7589"/>
                  <dgm:constr type="w" for="ch" forName="parTx2" refType="w" fact="0.3595"/>
                  <dgm:constr type="h" for="ch" forName="parTx2" refType="h" fact="0.1222"/>
                  <dgm:constr type="ctrX" for="ch" forName="picture2" refType="w" fact="0.5143"/>
                  <dgm:constr type="ctrY" for="ch" forName="picture2" refType="h" fact="0.7447"/>
                  <dgm:constr type="w" for="ch" forName="picture2" refType="w" fact="0.1667"/>
                  <dgm:constr type="h" for="ch" forName="picture2" refType="h" fact="0.2113"/>
                  <dgm:constr type="r" for="ch" forName="parTx3" refType="w" fact="0.3606"/>
                  <dgm:constr type="t" for="ch" forName="parTx3" refType="h" fact="0.5263"/>
                  <dgm:constr type="w" for="ch" forName="parTx3" refType="w" fact="0.3595"/>
                  <dgm:constr type="h" for="ch" forName="parTx3" refType="h" fact="0.1222"/>
                  <dgm:constr type="ctrX" for="ch" forName="picture3" refType="w" fact="0.3769"/>
                  <dgm:constr type="ctrY" for="ch" forName="picture3" refType="h" fact="0.5121"/>
                  <dgm:constr type="w" for="ch" forName="picture3" refType="w" fact="0.1667"/>
                  <dgm:constr type="h" for="ch" forName="picture3" refType="h" fact="0.2113"/>
                  <dgm:constr type="r" for="ch" forName="parTx4" refType="w" fact="0.3003"/>
                  <dgm:constr type="t" for="ch" forName="parTx4" refType="h" fact="0.2492"/>
                  <dgm:constr type="w" for="ch" forName="parTx4" refType="w" fact="0.3595"/>
                  <dgm:constr type="h" for="ch" forName="parTx4" refType="h" fact="0.1222"/>
                  <dgm:constr type="ctrX" for="ch" forName="picture4" refType="w" fact="0.3166"/>
                  <dgm:constr type="ctrY" for="ch" forName="picture4" refType="h" fact="0.235"/>
                  <dgm:constr type="w" for="ch" forName="picture4" refType="w" fact="0.1667"/>
                  <dgm:constr type="h" for="ch" forName="picture4" refType="h" fact="0.2113"/>
                </dgm:constrLst>
              </dgm:else>
            </dgm:choose>
          </dgm:else>
        </dgm:choose>
      </dgm:if>
      <dgm:if name="Name42" axis="ch" ptType="node" func="cnt" op="equ" val="5">
        <dgm:choose name="Name43">
          <dgm:if name="Name44" func="var" arg="dir" op="equ" val="norm">
            <dgm:choose name="Name45">
              <dgm:if name="Name46" axis="des" func="maxDepth" op="gt" val="1">
                <dgm:alg type="composite">
                  <dgm:param type="ar" val="1.4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userD" refType="w" fact="0.0118"/>
                  <dgm:constr type="ctrX" for="ch" forName="dot1" refType="w" fact="0.3263"/>
                  <dgm:constr type="ctrY" for="ch" forName="dot1" refType="h" fact="0.8674"/>
                  <dgm:constr type="w" for="ch" forName="dot1" refType="userD"/>
                  <dgm:constr type="h" for="ch" forName="dot1" refType="userD"/>
                  <dgm:constr type="ctrX" for="ch" forName="dot2" refType="w" fact="0.3001"/>
                  <dgm:constr type="ctrY" for="ch" forName="dot2" refType="h" fact="0.8824"/>
                  <dgm:constr type="w" for="ch" forName="dot2" refType="userD"/>
                  <dgm:constr type="h" for="ch" forName="dot2" refType="userD"/>
                  <dgm:constr type="ctrX" for="ch" forName="dot3" refType="w" fact="0.2733"/>
                  <dgm:constr type="ctrY" for="ch" forName="dot3" refType="h" fact="0.8948"/>
                  <dgm:constr type="w" for="ch" forName="dot3" refType="userD"/>
                  <dgm:constr type="h" for="ch" forName="dot3" refType="userD"/>
                  <dgm:constr type="ctrX" for="ch" forName="dot4" refType="w" fact="0.2462"/>
                  <dgm:constr type="ctrY" for="ch" forName="dot4" refType="h" fact="0.9044"/>
                  <dgm:constr type="w" for="ch" forName="dot4" refType="userD"/>
                  <dgm:constr type="h" for="ch" forName="dot4" refType="userD"/>
                  <dgm:constr type="ctrX" for="ch" forName="dot5" refType="w" fact="0.4691"/>
                  <dgm:constr type="ctrY" for="ch" forName="dot5" refType="h" fact="0.7222"/>
                  <dgm:constr type="w" for="ch" forName="dot5" refType="userD"/>
                  <dgm:constr type="h" for="ch" forName="dot5" refType="userD"/>
                  <dgm:constr type="ctrX" for="ch" forName="dot6" refType="w" fact="0.4484"/>
                  <dgm:constr type="ctrY" for="ch" forName="dot6" refType="h" fact="0.7518"/>
                  <dgm:constr type="w" for="ch" forName="dot6" refType="userD"/>
                  <dgm:constr type="h" for="ch" forName="dot6" refType="userD"/>
                  <dgm:constr type="ctrX" for="ch" forName="dot7" refType="w" fact="0.5549"/>
                  <dgm:constr type="ctrY" for="ch" forName="dot7" refType="h" fact="0.5422"/>
                  <dgm:constr type="w" for="ch" forName="dot7" refType="userD"/>
                  <dgm:constr type="h" for="ch" forName="dot7" refType="userD"/>
                  <dgm:constr type="ctrX" for="ch" forName="dot8" refType="w" fact="0.601"/>
                  <dgm:constr type="ctrY" for="ch" forName="dot8" refType="h" fact="0.3229"/>
                  <dgm:constr type="w" for="ch" forName="dot8" refType="userD"/>
                  <dgm:constr type="h" for="ch" forName="dot8" refType="userD"/>
                  <dgm:constr type="ctrX" for="ch" forName="dotArrow1" refType="w" fact="0.5779"/>
                  <dgm:constr type="ctrY" for="ch" forName="dotArrow1" refType="h" fact="0.0635"/>
                  <dgm:constr type="w" for="ch" forName="dotArrow1" refType="userD"/>
                  <dgm:constr type="h" for="ch" forName="dotArrow1" refType="userD"/>
                  <dgm:constr type="ctrX" for="ch" forName="dotArrow2" refType="w" fact="0.5951"/>
                  <dgm:constr type="ctrY" for="ch" forName="dotArrow2" refType="h" fact="0.0448"/>
                  <dgm:constr type="w" for="ch" forName="dotArrow2" refType="userD"/>
                  <dgm:constr type="h" for="ch" forName="dotArrow2" refType="userD"/>
                  <dgm:constr type="ctrX" for="ch" forName="dotArrow3" refType="w" fact="0.6123"/>
                  <dgm:constr type="ctrY" for="ch" forName="dotArrow3" refType="h" fact="0.026"/>
                  <dgm:constr type="w" for="ch" forName="dotArrow3" refType="userD"/>
                  <dgm:constr type="h" for="ch" forName="dotArrow3" refType="userD"/>
                  <dgm:constr type="ctrX" for="ch" forName="dotArrow4" refType="w" fact="0.6295"/>
                  <dgm:constr type="ctrY" for="ch" forName="dotArrow4" refType="h" fact="0.0448"/>
                  <dgm:constr type="w" for="ch" forName="dotArrow4" refType="userD"/>
                  <dgm:constr type="h" for="ch" forName="dotArrow4" refType="userD"/>
                  <dgm:constr type="ctrX" for="ch" forName="dotArrow5" refType="w" fact="0.6467"/>
                  <dgm:constr type="ctrY" for="ch" forName="dotArrow5" refType="h" fact="0.0635"/>
                  <dgm:constr type="w" for="ch" forName="dotArrow5" refType="userD"/>
                  <dgm:constr type="h" for="ch" forName="dotArrow5" refType="userD"/>
                  <dgm:constr type="ctrX" for="ch" forName="dotArrow6" refType="w" fact="0.6123"/>
                  <dgm:constr type="ctrY" for="ch" forName="dotArrow6" refType="h" fact="0.0656"/>
                  <dgm:constr type="w" for="ch" forName="dotArrow6" refType="userD"/>
                  <dgm:constr type="h" for="ch" forName="dotArrow6" refType="userD"/>
                  <dgm:constr type="ctrX" for="ch" forName="dotArrow7" refType="w" fact="0.6123"/>
                  <dgm:constr type="ctrY" for="ch" forName="dotArrow7" refType="h" fact="0.1052"/>
                  <dgm:constr type="w" for="ch" forName="dotArrow7" refType="userD"/>
                  <dgm:constr type="h" for="ch" forName="dotArrow7" refType="userD"/>
                  <dgm:constr type="l" for="ch" forName="parTx1" refType="w" fact="0.1746"/>
                  <dgm:constr type="t" for="ch" forName="parTx1" refType="h" fact="0.9304"/>
                  <dgm:constr type="w" for="ch" forName="parTx1" refType="w" fact="0.2544"/>
                  <dgm:constr type="h" for="ch" forName="parTx1" refType="h" fact="0.0962"/>
                  <dgm:constr type="ctrX" for="ch" forName="picture1" refType="w" fact="0.1631"/>
                  <dgm:constr type="ctrY" for="ch" forName="picture1" refType="h" fact="0.9169"/>
                  <dgm:constr type="w" for="ch" forName="picture1" refType="w" fact="0.118"/>
                  <dgm:constr type="h" for="ch" forName="picture1" refType="h" fact="0.166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982"/>
                  <dgm:constr type="t" for="ch" forName="parTx2" refType="h" fact="0.8167"/>
                  <dgm:constr type="w" for="ch" forName="parTx2" refType="w" fact="0.2544"/>
                  <dgm:constr type="h" for="ch" forName="parTx2" refType="h" fact="0.0962"/>
                  <dgm:constr type="ctrX" for="ch" forName="picture2" refType="w" fact="0.3866"/>
                  <dgm:constr type="ctrY" for="ch" forName="picture2" refType="h" fact="0.8032"/>
                  <dgm:constr type="w" for="ch" forName="picture2" refType="w" fact="0.118"/>
                  <dgm:constr type="h" for="ch" forName="picture2" refType="h" fact="0.166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194"/>
                  <dgm:constr type="t" for="ch" forName="parTx3" refType="h" fact="0.6524"/>
                  <dgm:constr type="w" for="ch" forName="parTx3" refType="w" fact="0.2544"/>
                  <dgm:constr type="h" for="ch" forName="parTx3" refType="h" fact="0.0962"/>
                  <dgm:constr type="ctrX" for="ch" forName="picture3" refType="w" fact="0.5078"/>
                  <dgm:constr type="ctrY" for="ch" forName="picture3" refType="h" fact="0.6389"/>
                  <dgm:constr type="w" for="ch" forName="picture3" refType="w" fact="0.118"/>
                  <dgm:constr type="h" for="ch" forName="picture3" refType="h" fact="0.166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827"/>
                  <dgm:constr type="t" for="ch" forName="parTx4" refType="h" fact="0.4412"/>
                  <dgm:constr type="w" for="ch" forName="parTx4" refType="w" fact="0.2544"/>
                  <dgm:constr type="h" for="ch" forName="parTx4" refType="h" fact="0.0962"/>
                  <dgm:constr type="ctrX" for="ch" forName="picture4" refType="w" fact="0.5712"/>
                  <dgm:constr type="ctrY" for="ch" forName="picture4" refType="h" fact="0.4277"/>
                  <dgm:constr type="w" for="ch" forName="picture4" refType="w" fact="0.118"/>
                  <dgm:constr type="h" for="ch" forName="picture4" refType="h" fact="0.1663"/>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18"/>
                  <dgm:constr type="t" for="ch" forName="parTx5" refType="h" fact="0.2262"/>
                  <dgm:constr type="w" for="ch" forName="parTx5" refType="w" fact="0.2544"/>
                  <dgm:constr type="h" for="ch" forName="parTx5" refType="h" fact="0.0962"/>
                  <dgm:constr type="ctrX" for="ch" forName="picture5" refType="w" fact="0.6064"/>
                  <dgm:constr type="ctrY" for="ch" forName="picture5" refType="h" fact="0.2127"/>
                  <dgm:constr type="w" for="ch" forName="picture5" refType="w" fact="0.118"/>
                  <dgm:constr type="h" for="ch" forName="picture5" refType="h" fact="0.1663"/>
                  <dgm:constr type="l" for="ch" forName="desTx5" refType="r" refFor="ch" refForName="parTx5"/>
                  <dgm:constr type="r" for="ch" forName="desTx5" refType="w"/>
                  <dgm:constr type="t" for="ch" forName="desTx5" refType="t" refFor="ch" refForName="parTx5"/>
                  <dgm:constr type="h" for="ch" forName="desTx5" refType="h" refFor="ch" refForName="parTx5"/>
                </dgm:constrLst>
              </dgm:if>
              <dgm:else name="Name47">
                <dgm:alg type="composite">
                  <dgm:param type="ar" val="1.164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userD" refType="w" fact="0.0143"/>
                  <dgm:constr type="ctrX" for="ch" forName="dot1" refType="w" fact="0.3951"/>
                  <dgm:constr type="ctrY" for="ch" forName="dot1" refType="h" fact="0.8674"/>
                  <dgm:constr type="w" for="ch" forName="dot1" refType="userD"/>
                  <dgm:constr type="h" for="ch" forName="dot1" refType="userD"/>
                  <dgm:constr type="ctrX" for="ch" forName="dot2" refType="w" fact="0.3634"/>
                  <dgm:constr type="ctrY" for="ch" forName="dot2" refType="h" fact="0.8824"/>
                  <dgm:constr type="w" for="ch" forName="dot2" refType="userD"/>
                  <dgm:constr type="h" for="ch" forName="dot2" refType="userD"/>
                  <dgm:constr type="ctrX" for="ch" forName="dot3" refType="w" fact="0.331"/>
                  <dgm:constr type="ctrY" for="ch" forName="dot3" refType="h" fact="0.8948"/>
                  <dgm:constr type="w" for="ch" forName="dot3" refType="userD"/>
                  <dgm:constr type="h" for="ch" forName="dot3" refType="userD"/>
                  <dgm:constr type="ctrX" for="ch" forName="dot4" refType="w" fact="0.2981"/>
                  <dgm:constr type="ctrY" for="ch" forName="dot4" refType="h" fact="0.9044"/>
                  <dgm:constr type="w" for="ch" forName="dot4" refType="userD"/>
                  <dgm:constr type="h" for="ch" forName="dot4" refType="userD"/>
                  <dgm:constr type="ctrX" for="ch" forName="dot5" refType="w" fact="0.5681"/>
                  <dgm:constr type="ctrY" for="ch" forName="dot5" refType="h" fact="0.7222"/>
                  <dgm:constr type="w" for="ch" forName="dot5" refType="userD"/>
                  <dgm:constr type="h" for="ch" forName="dot5" refType="userD"/>
                  <dgm:constr type="ctrX" for="ch" forName="dot6" refType="w" fact="0.543"/>
                  <dgm:constr type="ctrY" for="ch" forName="dot6" refType="h" fact="0.7518"/>
                  <dgm:constr type="w" for="ch" forName="dot6" refType="userD"/>
                  <dgm:constr type="h" for="ch" forName="dot6" refType="userD"/>
                  <dgm:constr type="ctrX" for="ch" forName="dot7" refType="w" fact="0.672"/>
                  <dgm:constr type="ctrY" for="ch" forName="dot7" refType="h" fact="0.5422"/>
                  <dgm:constr type="w" for="ch" forName="dot7" refType="userD"/>
                  <dgm:constr type="h" for="ch" forName="dot7" refType="userD"/>
                  <dgm:constr type="ctrX" for="ch" forName="dot8" refType="w" fact="0.7278"/>
                  <dgm:constr type="ctrY" for="ch" forName="dot8" refType="h" fact="0.3229"/>
                  <dgm:constr type="w" for="ch" forName="dot8" refType="userD"/>
                  <dgm:constr type="h" for="ch" forName="dot8" refType="userD"/>
                  <dgm:constr type="ctrX" for="ch" forName="dotArrow1" refType="w" fact="0.6999"/>
                  <dgm:constr type="ctrY" for="ch" forName="dotArrow1" refType="h" fact="0.0635"/>
                  <dgm:constr type="w" for="ch" forName="dotArrow1" refType="userD"/>
                  <dgm:constr type="h" for="ch" forName="dotArrow1" refType="userD"/>
                  <dgm:constr type="ctrX" for="ch" forName="dotArrow2" refType="w" fact="0.7207"/>
                  <dgm:constr type="ctrY" for="ch" forName="dotArrow2" refType="h" fact="0.0448"/>
                  <dgm:constr type="w" for="ch" forName="dotArrow2" refType="userD"/>
                  <dgm:constr type="h" for="ch" forName="dotArrow2" refType="userD"/>
                  <dgm:constr type="ctrX" for="ch" forName="dotArrow3" refType="w" fact="0.7415"/>
                  <dgm:constr type="ctrY" for="ch" forName="dotArrow3" refType="h" fact="0.026"/>
                  <dgm:constr type="w" for="ch" forName="dotArrow3" refType="userD"/>
                  <dgm:constr type="h" for="ch" forName="dotArrow3" refType="userD"/>
                  <dgm:constr type="ctrX" for="ch" forName="dotArrow4" refType="w" fact="0.7624"/>
                  <dgm:constr type="ctrY" for="ch" forName="dotArrow4" refType="h" fact="0.0448"/>
                  <dgm:constr type="w" for="ch" forName="dotArrow4" refType="userD"/>
                  <dgm:constr type="h" for="ch" forName="dotArrow4" refType="userD"/>
                  <dgm:constr type="ctrX" for="ch" forName="dotArrow5" refType="w" fact="0.7832"/>
                  <dgm:constr type="ctrY" for="ch" forName="dotArrow5" refType="h" fact="0.0635"/>
                  <dgm:constr type="w" for="ch" forName="dotArrow5" refType="userD"/>
                  <dgm:constr type="h" for="ch" forName="dotArrow5" refType="userD"/>
                  <dgm:constr type="ctrX" for="ch" forName="dotArrow6" refType="w" fact="0.7415"/>
                  <dgm:constr type="ctrY" for="ch" forName="dotArrow6" refType="h" fact="0.0656"/>
                  <dgm:constr type="w" for="ch" forName="dotArrow6" refType="userD"/>
                  <dgm:constr type="h" for="ch" forName="dotArrow6" refType="userD"/>
                  <dgm:constr type="ctrX" for="ch" forName="dotArrow7" refType="w" fact="0.7415"/>
                  <dgm:constr type="ctrY" for="ch" forName="dotArrow7" refType="h" fact="0.1052"/>
                  <dgm:constr type="w" for="ch" forName="dotArrow7" refType="userD"/>
                  <dgm:constr type="h" for="ch" forName="dotArrow7" refType="userD"/>
                  <dgm:constr type="l" for="ch" forName="parTx1" refType="w" fact="0.2115"/>
                  <dgm:constr type="t" for="ch" forName="parTx1" refType="h" fact="0.928"/>
                  <dgm:constr type="w" for="ch" forName="parTx1" refType="w" fact="0.3081"/>
                  <dgm:constr type="h" for="ch" forName="parTx1" refType="h" fact="0.0962"/>
                  <dgm:constr type="ctrX" for="ch" forName="picture1" refType="w" fact="0.1975"/>
                  <dgm:constr type="ctrY" for="ch" forName="picture1" refType="h" fact="0.9169"/>
                  <dgm:constr type="w" for="ch" forName="picture1" refType="w" fact="0.1429"/>
                  <dgm:constr type="h" for="ch" forName="picture1" refType="h" fact="0.1663"/>
                  <dgm:constr type="l" for="ch" forName="parTx2" refType="w" fact="0.4822"/>
                  <dgm:constr type="t" for="ch" forName="parTx2" refType="h" fact="0.8143"/>
                  <dgm:constr type="w" for="ch" forName="parTx2" refType="w" fact="0.3081"/>
                  <dgm:constr type="h" for="ch" forName="parTx2" refType="h" fact="0.0962"/>
                  <dgm:constr type="ctrX" for="ch" forName="picture2" refType="w" fact="0.4682"/>
                  <dgm:constr type="ctrY" for="ch" forName="picture2" refType="h" fact="0.8032"/>
                  <dgm:constr type="w" for="ch" forName="picture2" refType="w" fact="0.1429"/>
                  <dgm:constr type="h" for="ch" forName="picture2" refType="h" fact="0.1663"/>
                  <dgm:constr type="l" for="ch" forName="parTx3" refType="w" fact="0.629"/>
                  <dgm:constr type="t" for="ch" forName="parTx3" refType="h" fact="0.65"/>
                  <dgm:constr type="w" for="ch" forName="parTx3" refType="w" fact="0.3081"/>
                  <dgm:constr type="h" for="ch" forName="parTx3" refType="h" fact="0.0962"/>
                  <dgm:constr type="ctrX" for="ch" forName="picture3" refType="w" fact="0.615"/>
                  <dgm:constr type="ctrY" for="ch" forName="picture3" refType="h" fact="0.6389"/>
                  <dgm:constr type="w" for="ch" forName="picture3" refType="w" fact="0.1429"/>
                  <dgm:constr type="h" for="ch" forName="picture3" refType="h" fact="0.1663"/>
                  <dgm:constr type="l" for="ch" forName="parTx4" refType="w" fact="0.7057"/>
                  <dgm:constr type="t" for="ch" forName="parTx4" refType="h" fact="0.4388"/>
                  <dgm:constr type="w" for="ch" forName="parTx4" refType="w" fact="0.3081"/>
                  <dgm:constr type="h" for="ch" forName="parTx4" refType="h" fact="0.0962"/>
                  <dgm:constr type="ctrX" for="ch" forName="picture4" refType="w" fact="0.6917"/>
                  <dgm:constr type="ctrY" for="ch" forName="picture4" refType="h" fact="0.4277"/>
                  <dgm:constr type="w" for="ch" forName="picture4" refType="w" fact="0.1429"/>
                  <dgm:constr type="h" for="ch" forName="picture4" refType="h" fact="0.1663"/>
                  <dgm:constr type="l" for="ch" forName="parTx5" refType="w" fact="0.7484"/>
                  <dgm:constr type="t" for="ch" forName="parTx5" refType="h" fact="0.2238"/>
                  <dgm:constr type="w" for="ch" forName="parTx5" refType="w" fact="0.3081"/>
                  <dgm:constr type="h" for="ch" forName="parTx5" refType="h" fact="0.0962"/>
                  <dgm:constr type="ctrX" for="ch" forName="picture5" refType="w" fact="0.7344"/>
                  <dgm:constr type="ctrY" for="ch" forName="picture5" refType="h" fact="0.2127"/>
                  <dgm:constr type="w" for="ch" forName="picture5" refType="w" fact="0.1429"/>
                  <dgm:constr type="h" for="ch" forName="picture5" refType="h" fact="0.1663"/>
                </dgm:constrLst>
              </dgm:else>
            </dgm:choose>
          </dgm:if>
          <dgm:else name="Name48">
            <dgm:choose name="Name49">
              <dgm:if name="Name50" axis="des" func="maxDepth" op="gt" val="1">
                <dgm:alg type="composite">
                  <dgm:param type="ar" val="1.4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userD" refType="w" fact="0.0118"/>
                  <dgm:constr type="ctrX" for="ch" forName="dot1" refType="w" fact="0.6737"/>
                  <dgm:constr type="ctrY" for="ch" forName="dot1" refType="h" fact="0.8674"/>
                  <dgm:constr type="w" for="ch" forName="dot1" refType="userD"/>
                  <dgm:constr type="h" for="ch" forName="dot1" refType="userD"/>
                  <dgm:constr type="ctrX" for="ch" forName="dot2" refType="w" fact="0.6999"/>
                  <dgm:constr type="ctrY" for="ch" forName="dot2" refType="h" fact="0.8824"/>
                  <dgm:constr type="w" for="ch" forName="dot2" refType="userD"/>
                  <dgm:constr type="h" for="ch" forName="dot2" refType="userD"/>
                  <dgm:constr type="ctrX" for="ch" forName="dot3" refType="w" fact="0.7267"/>
                  <dgm:constr type="ctrY" for="ch" forName="dot3" refType="h" fact="0.8948"/>
                  <dgm:constr type="w" for="ch" forName="dot3" refType="userD"/>
                  <dgm:constr type="h" for="ch" forName="dot3" refType="userD"/>
                  <dgm:constr type="ctrX" for="ch" forName="dot4" refType="w" fact="0.7538"/>
                  <dgm:constr type="ctrY" for="ch" forName="dot4" refType="h" fact="0.9044"/>
                  <dgm:constr type="w" for="ch" forName="dot4" refType="userD"/>
                  <dgm:constr type="h" for="ch" forName="dot4" refType="userD"/>
                  <dgm:constr type="ctrX" for="ch" forName="dot5" refType="w" fact="0.5309"/>
                  <dgm:constr type="ctrY" for="ch" forName="dot5" refType="h" fact="0.7222"/>
                  <dgm:constr type="w" for="ch" forName="dot5" refType="userD"/>
                  <dgm:constr type="h" for="ch" forName="dot5" refType="userD"/>
                  <dgm:constr type="ctrX" for="ch" forName="dot6" refType="w" fact="0.5516"/>
                  <dgm:constr type="ctrY" for="ch" forName="dot6" refType="h" fact="0.7518"/>
                  <dgm:constr type="w" for="ch" forName="dot6" refType="userD"/>
                  <dgm:constr type="h" for="ch" forName="dot6" refType="userD"/>
                  <dgm:constr type="ctrX" for="ch" forName="dot7" refType="w" fact="0.4451"/>
                  <dgm:constr type="ctrY" for="ch" forName="dot7" refType="h" fact="0.5422"/>
                  <dgm:constr type="w" for="ch" forName="dot7" refType="userD"/>
                  <dgm:constr type="h" for="ch" forName="dot7" refType="userD"/>
                  <dgm:constr type="ctrX" for="ch" forName="dot8" refType="w" fact="0.399"/>
                  <dgm:constr type="ctrY" for="ch" forName="dot8" refType="h" fact="0.3229"/>
                  <dgm:constr type="w" for="ch" forName="dot8" refType="userD"/>
                  <dgm:constr type="h" for="ch" forName="dot8" refType="userD"/>
                  <dgm:constr type="ctrX" for="ch" forName="dotArrow1" refType="w" fact="0.4221"/>
                  <dgm:constr type="ctrY" for="ch" forName="dotArrow1" refType="h" fact="0.0635"/>
                  <dgm:constr type="w" for="ch" forName="dotArrow1" refType="userD"/>
                  <dgm:constr type="h" for="ch" forName="dotArrow1" refType="userD"/>
                  <dgm:constr type="ctrX" for="ch" forName="dotArrow2" refType="w" fact="0.4049"/>
                  <dgm:constr type="ctrY" for="ch" forName="dotArrow2" refType="h" fact="0.0448"/>
                  <dgm:constr type="w" for="ch" forName="dotArrow2" refType="userD"/>
                  <dgm:constr type="h" for="ch" forName="dotArrow2" refType="userD"/>
                  <dgm:constr type="ctrX" for="ch" forName="dotArrow3" refType="w" fact="0.3877"/>
                  <dgm:constr type="ctrY" for="ch" forName="dotArrow3" refType="h" fact="0.026"/>
                  <dgm:constr type="w" for="ch" forName="dotArrow3" refType="userD"/>
                  <dgm:constr type="h" for="ch" forName="dotArrow3" refType="userD"/>
                  <dgm:constr type="ctrX" for="ch" forName="dotArrow4" refType="w" fact="0.3705"/>
                  <dgm:constr type="ctrY" for="ch" forName="dotArrow4" refType="h" fact="0.0448"/>
                  <dgm:constr type="w" for="ch" forName="dotArrow4" refType="userD"/>
                  <dgm:constr type="h" for="ch" forName="dotArrow4" refType="userD"/>
                  <dgm:constr type="ctrX" for="ch" forName="dotArrow5" refType="w" fact="0.3533"/>
                  <dgm:constr type="ctrY" for="ch" forName="dotArrow5" refType="h" fact="0.0635"/>
                  <dgm:constr type="w" for="ch" forName="dotArrow5" refType="userD"/>
                  <dgm:constr type="h" for="ch" forName="dotArrow5" refType="userD"/>
                  <dgm:constr type="ctrX" for="ch" forName="dotArrow6" refType="w" fact="0.3877"/>
                  <dgm:constr type="ctrY" for="ch" forName="dotArrow6" refType="h" fact="0.0656"/>
                  <dgm:constr type="w" for="ch" forName="dotArrow6" refType="userD"/>
                  <dgm:constr type="h" for="ch" forName="dotArrow6" refType="userD"/>
                  <dgm:constr type="ctrX" for="ch" forName="dotArrow7" refType="w" fact="0.3877"/>
                  <dgm:constr type="ctrY" for="ch" forName="dotArrow7" refType="h" fact="0.1052"/>
                  <dgm:constr type="w" for="ch" forName="dotArrow7" refType="userD"/>
                  <dgm:constr type="h" for="ch" forName="dotArrow7" refType="userD"/>
                  <dgm:constr type="r" for="ch" forName="parTx1" refType="w" fact="0.8254"/>
                  <dgm:constr type="t" for="ch" forName="parTx1" refType="h" fact="0.9304"/>
                  <dgm:constr type="w" for="ch" forName="parTx1" refType="w" fact="0.2544"/>
                  <dgm:constr type="h" for="ch" forName="parTx1" refType="h" fact="0.0962"/>
                  <dgm:constr type="ctrX" for="ch" forName="picture1" refType="w" fact="0.8369"/>
                  <dgm:constr type="ctrY" for="ch" forName="picture1" refType="h" fact="0.9169"/>
                  <dgm:constr type="w" for="ch" forName="picture1" refType="w" fact="0.118"/>
                  <dgm:constr type="h" for="ch" forName="picture1" refType="h" fact="0.166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018"/>
                  <dgm:constr type="t" for="ch" forName="parTx2" refType="h" fact="0.8167"/>
                  <dgm:constr type="w" for="ch" forName="parTx2" refType="w" fact="0.2544"/>
                  <dgm:constr type="h" for="ch" forName="parTx2" refType="h" fact="0.0962"/>
                  <dgm:constr type="ctrX" for="ch" forName="picture2" refType="w" fact="0.6134"/>
                  <dgm:constr type="ctrY" for="ch" forName="picture2" refType="h" fact="0.8032"/>
                  <dgm:constr type="w" for="ch" forName="picture2" refType="w" fact="0.118"/>
                  <dgm:constr type="h" for="ch" forName="picture2" refType="h" fact="0.166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806"/>
                  <dgm:constr type="t" for="ch" forName="parTx3" refType="h" fact="0.6524"/>
                  <dgm:constr type="w" for="ch" forName="parTx3" refType="w" fact="0.2544"/>
                  <dgm:constr type="h" for="ch" forName="parTx3" refType="h" fact="0.0962"/>
                  <dgm:constr type="ctrX" for="ch" forName="picture3" refType="w" fact="0.4922"/>
                  <dgm:constr type="ctrY" for="ch" forName="picture3" refType="h" fact="0.6389"/>
                  <dgm:constr type="w" for="ch" forName="picture3" refType="w" fact="0.118"/>
                  <dgm:constr type="h" for="ch" forName="picture3" refType="h" fact="0.166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173"/>
                  <dgm:constr type="t" for="ch" forName="parTx4" refType="h" fact="0.4412"/>
                  <dgm:constr type="w" for="ch" forName="parTx4" refType="w" fact="0.2544"/>
                  <dgm:constr type="h" for="ch" forName="parTx4" refType="h" fact="0.0962"/>
                  <dgm:constr type="ctrX" for="ch" forName="picture4" refType="w" fact="0.4288"/>
                  <dgm:constr type="ctrY" for="ch" forName="picture4" refType="h" fact="0.4277"/>
                  <dgm:constr type="w" for="ch" forName="picture4" refType="w" fact="0.118"/>
                  <dgm:constr type="h" for="ch" forName="picture4" refType="h" fact="0.1663"/>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82"/>
                  <dgm:constr type="t" for="ch" forName="parTx5" refType="h" fact="0.2262"/>
                  <dgm:constr type="w" for="ch" forName="parTx5" refType="w" fact="0.2544"/>
                  <dgm:constr type="h" for="ch" forName="parTx5" refType="h" fact="0.0962"/>
                  <dgm:constr type="ctrX" for="ch" forName="picture5" refType="w" fact="0.3936"/>
                  <dgm:constr type="ctrY" for="ch" forName="picture5" refType="h" fact="0.2127"/>
                  <dgm:constr type="w" for="ch" forName="picture5" refType="w" fact="0.118"/>
                  <dgm:constr type="h" for="ch" forName="picture5" refType="h" fact="0.1663"/>
                  <dgm:constr type="r" for="ch" forName="desTx5" refType="l" refFor="ch" refForName="parTx5"/>
                  <dgm:constr type="l" for="ch" forName="desTx5"/>
                  <dgm:constr type="t" for="ch" forName="desTx5" refType="t" refFor="ch" refForName="parTx5"/>
                  <dgm:constr type="h" for="ch" forName="desTx5" refType="h" refFor="ch" refForName="parTx5"/>
                </dgm:constrLst>
              </dgm:if>
              <dgm:else name="Name51">
                <dgm:alg type="composite">
                  <dgm:param type="ar" val="1.164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userD" refType="w" fact="0.0143"/>
                  <dgm:constr type="ctrX" for="ch" forName="dot1" refType="w" fact="0.6049"/>
                  <dgm:constr type="ctrY" for="ch" forName="dot1" refType="h" fact="0.8674"/>
                  <dgm:constr type="w" for="ch" forName="dot1" refType="userD"/>
                  <dgm:constr type="h" for="ch" forName="dot1" refType="userD"/>
                  <dgm:constr type="ctrX" for="ch" forName="dot2" refType="w" fact="0.6366"/>
                  <dgm:constr type="ctrY" for="ch" forName="dot2" refType="h" fact="0.8824"/>
                  <dgm:constr type="w" for="ch" forName="dot2" refType="userD"/>
                  <dgm:constr type="h" for="ch" forName="dot2" refType="userD"/>
                  <dgm:constr type="ctrX" for="ch" forName="dot3" refType="w" fact="0.669"/>
                  <dgm:constr type="ctrY" for="ch" forName="dot3" refType="h" fact="0.8948"/>
                  <dgm:constr type="w" for="ch" forName="dot3" refType="userD"/>
                  <dgm:constr type="h" for="ch" forName="dot3" refType="userD"/>
                  <dgm:constr type="ctrX" for="ch" forName="dot4" refType="w" fact="0.7019"/>
                  <dgm:constr type="ctrY" for="ch" forName="dot4" refType="h" fact="0.9044"/>
                  <dgm:constr type="w" for="ch" forName="dot4" refType="userD"/>
                  <dgm:constr type="h" for="ch" forName="dot4" refType="userD"/>
                  <dgm:constr type="ctrX" for="ch" forName="dot5" refType="w" fact="0.4319"/>
                  <dgm:constr type="ctrY" for="ch" forName="dot5" refType="h" fact="0.7222"/>
                  <dgm:constr type="w" for="ch" forName="dot5" refType="userD"/>
                  <dgm:constr type="h" for="ch" forName="dot5" refType="userD"/>
                  <dgm:constr type="ctrX" for="ch" forName="dot6" refType="w" fact="0.457"/>
                  <dgm:constr type="ctrY" for="ch" forName="dot6" refType="h" fact="0.7518"/>
                  <dgm:constr type="w" for="ch" forName="dot6" refType="userD"/>
                  <dgm:constr type="h" for="ch" forName="dot6" refType="userD"/>
                  <dgm:constr type="ctrX" for="ch" forName="dot7" refType="w" fact="0.328"/>
                  <dgm:constr type="ctrY" for="ch" forName="dot7" refType="h" fact="0.5422"/>
                  <dgm:constr type="w" for="ch" forName="dot7" refType="userD"/>
                  <dgm:constr type="h" for="ch" forName="dot7" refType="userD"/>
                  <dgm:constr type="ctrX" for="ch" forName="dot8" refType="w" fact="0.2722"/>
                  <dgm:constr type="ctrY" for="ch" forName="dot8" refType="h" fact="0.3229"/>
                  <dgm:constr type="w" for="ch" forName="dot8" refType="userD"/>
                  <dgm:constr type="h" for="ch" forName="dot8" refType="userD"/>
                  <dgm:constr type="ctrX" for="ch" forName="dotArrow1" refType="w" fact="0.3001"/>
                  <dgm:constr type="ctrY" for="ch" forName="dotArrow1" refType="h" fact="0.0635"/>
                  <dgm:constr type="w" for="ch" forName="dotArrow1" refType="userD"/>
                  <dgm:constr type="h" for="ch" forName="dotArrow1" refType="userD"/>
                  <dgm:constr type="ctrX" for="ch" forName="dotArrow2" refType="w" fact="0.2793"/>
                  <dgm:constr type="ctrY" for="ch" forName="dotArrow2" refType="h" fact="0.0448"/>
                  <dgm:constr type="w" for="ch" forName="dotArrow2" refType="userD"/>
                  <dgm:constr type="h" for="ch" forName="dotArrow2" refType="userD"/>
                  <dgm:constr type="ctrX" for="ch" forName="dotArrow3" refType="w" fact="0.2585"/>
                  <dgm:constr type="ctrY" for="ch" forName="dotArrow3" refType="h" fact="0.026"/>
                  <dgm:constr type="w" for="ch" forName="dotArrow3" refType="userD"/>
                  <dgm:constr type="h" for="ch" forName="dotArrow3" refType="userD"/>
                  <dgm:constr type="ctrX" for="ch" forName="dotArrow4" refType="w" fact="0.2376"/>
                  <dgm:constr type="ctrY" for="ch" forName="dotArrow4" refType="h" fact="0.0448"/>
                  <dgm:constr type="w" for="ch" forName="dotArrow4" refType="userD"/>
                  <dgm:constr type="h" for="ch" forName="dotArrow4" refType="userD"/>
                  <dgm:constr type="ctrX" for="ch" forName="dotArrow5" refType="w" fact="0.2168"/>
                  <dgm:constr type="ctrY" for="ch" forName="dotArrow5" refType="h" fact="0.0635"/>
                  <dgm:constr type="w" for="ch" forName="dotArrow5" refType="userD"/>
                  <dgm:constr type="h" for="ch" forName="dotArrow5" refType="userD"/>
                  <dgm:constr type="ctrX" for="ch" forName="dotArrow6" refType="w" fact="0.2585"/>
                  <dgm:constr type="ctrY" for="ch" forName="dotArrow6" refType="h" fact="0.0656"/>
                  <dgm:constr type="w" for="ch" forName="dotArrow6" refType="userD"/>
                  <dgm:constr type="h" for="ch" forName="dotArrow6" refType="userD"/>
                  <dgm:constr type="ctrX" for="ch" forName="dotArrow7" refType="w" fact="0.2585"/>
                  <dgm:constr type="ctrY" for="ch" forName="dotArrow7" refType="h" fact="0.1052"/>
                  <dgm:constr type="w" for="ch" forName="dotArrow7" refType="userD"/>
                  <dgm:constr type="h" for="ch" forName="dotArrow7" refType="userD"/>
                  <dgm:constr type="r" for="ch" forName="parTx1" refType="w" fact="0.7885"/>
                  <dgm:constr type="t" for="ch" forName="parTx1" refType="h" fact="0.928"/>
                  <dgm:constr type="w" for="ch" forName="parTx1" refType="w" fact="0.3081"/>
                  <dgm:constr type="h" for="ch" forName="parTx1" refType="h" fact="0.0962"/>
                  <dgm:constr type="ctrX" for="ch" forName="picture1" refType="w" fact="0.8025"/>
                  <dgm:constr type="ctrY" for="ch" forName="picture1" refType="h" fact="0.9169"/>
                  <dgm:constr type="w" for="ch" forName="picture1" refType="w" fact="0.1429"/>
                  <dgm:constr type="h" for="ch" forName="picture1" refType="h" fact="0.1663"/>
                  <dgm:constr type="r" for="ch" forName="parTx2" refType="w" fact="0.5178"/>
                  <dgm:constr type="t" for="ch" forName="parTx2" refType="h" fact="0.8143"/>
                  <dgm:constr type="w" for="ch" forName="parTx2" refType="w" fact="0.3081"/>
                  <dgm:constr type="h" for="ch" forName="parTx2" refType="h" fact="0.0962"/>
                  <dgm:constr type="ctrX" for="ch" forName="picture2" refType="w" fact="0.5318"/>
                  <dgm:constr type="ctrY" for="ch" forName="picture2" refType="h" fact="0.8032"/>
                  <dgm:constr type="w" for="ch" forName="picture2" refType="w" fact="0.1429"/>
                  <dgm:constr type="h" for="ch" forName="picture2" refType="h" fact="0.1663"/>
                  <dgm:constr type="r" for="ch" forName="parTx3" refType="w" fact="0.371"/>
                  <dgm:constr type="t" for="ch" forName="parTx3" refType="h" fact="0.65"/>
                  <dgm:constr type="w" for="ch" forName="parTx3" refType="w" fact="0.3081"/>
                  <dgm:constr type="h" for="ch" forName="parTx3" refType="h" fact="0.0962"/>
                  <dgm:constr type="ctrX" for="ch" forName="picture3" refType="w" fact="0.385"/>
                  <dgm:constr type="ctrY" for="ch" forName="picture3" refType="h" fact="0.6389"/>
                  <dgm:constr type="w" for="ch" forName="picture3" refType="w" fact="0.1429"/>
                  <dgm:constr type="h" for="ch" forName="picture3" refType="h" fact="0.1663"/>
                  <dgm:constr type="r" for="ch" forName="parTx4" refType="w" fact="0.2943"/>
                  <dgm:constr type="t" for="ch" forName="parTx4" refType="h" fact="0.4388"/>
                  <dgm:constr type="w" for="ch" forName="parTx4" refType="w" fact="0.3081"/>
                  <dgm:constr type="h" for="ch" forName="parTx4" refType="h" fact="0.0962"/>
                  <dgm:constr type="ctrX" for="ch" forName="picture4" refType="w" fact="0.3083"/>
                  <dgm:constr type="ctrY" for="ch" forName="picture4" refType="h" fact="0.4277"/>
                  <dgm:constr type="w" for="ch" forName="picture4" refType="w" fact="0.1429"/>
                  <dgm:constr type="h" for="ch" forName="picture4" refType="h" fact="0.1663"/>
                  <dgm:constr type="r" for="ch" forName="parTx5" refType="w" fact="0.2516"/>
                  <dgm:constr type="t" for="ch" forName="parTx5" refType="h" fact="0.2238"/>
                  <dgm:constr type="w" for="ch" forName="parTx5" refType="w" fact="0.3081"/>
                  <dgm:constr type="h" for="ch" forName="parTx5" refType="h" fact="0.0962"/>
                  <dgm:constr type="ctrX" for="ch" forName="picture5" refType="w" fact="0.2656"/>
                  <dgm:constr type="ctrY" for="ch" forName="picture5" refType="h" fact="0.2127"/>
                  <dgm:constr type="w" for="ch" forName="picture5" refType="w" fact="0.1429"/>
                  <dgm:constr type="h" for="ch" forName="picture5" refType="h" fact="0.1663"/>
                </dgm:constrLst>
              </dgm:else>
            </dgm:choose>
          </dgm:else>
        </dgm:choose>
      </dgm:if>
      <dgm:if name="Name52" axis="ch" ptType="node" func="cnt" op="equ" val="6">
        <dgm:choose name="Name53">
          <dgm:if name="Name54" func="var" arg="dir" op="equ" val="norm">
            <dgm:choose name="Name55">
              <dgm:if name="Name56" axis="des" func="maxDepth" op="gt" val="1">
                <dgm:alg type="composite">
                  <dgm:param type="ar" val="1.3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userD" refType="w" fact="0.0105"/>
                  <dgm:constr type="ctrX" for="ch" forName="dot1" refType="w" fact="0.3608"/>
                  <dgm:constr type="ctrY" for="ch" forName="dot1" refType="h" fact="0.8839"/>
                  <dgm:constr type="w" for="ch" forName="dot1" refType="userD"/>
                  <dgm:constr type="h" for="ch" forName="dot1" refType="userD"/>
                  <dgm:constr type="ctrX" for="ch" forName="dot2" refType="w" fact="0.3384"/>
                  <dgm:constr type="ctrY" for="ch" forName="dot2" refType="h" fact="0.8967"/>
                  <dgm:constr type="w" for="ch" forName="dot2" refType="userD"/>
                  <dgm:constr type="h" for="ch" forName="dot2" refType="userD"/>
                  <dgm:constr type="ctrX" for="ch" forName="dot3" refType="w" fact="0.3155"/>
                  <dgm:constr type="ctrY" for="ch" forName="dot3" refType="h" fact="0.9076"/>
                  <dgm:constr type="w" for="ch" forName="dot3" refType="userD"/>
                  <dgm:constr type="h" for="ch" forName="dot3" refType="userD"/>
                  <dgm:constr type="ctrX" for="ch" forName="dot4" refType="w" fact="0.2923"/>
                  <dgm:constr type="ctrY" for="ch" forName="dot4" refType="h" fact="0.9165"/>
                  <dgm:constr type="w" for="ch" forName="dot4" refType="userD"/>
                  <dgm:constr type="h" for="ch" forName="dot4" refType="userD"/>
                  <dgm:constr type="ctrX" for="ch" forName="dot5" refType="w" fact="0.2688"/>
                  <dgm:constr type="ctrY" for="ch" forName="dot5" refType="h" fact="0.9234"/>
                  <dgm:constr type="w" for="ch" forName="dot5" refType="userD"/>
                  <dgm:constr type="h" for="ch" forName="dot5" refType="userD"/>
                  <dgm:constr type="ctrX" for="ch" forName="dot6" refType="w" fact="0.4883"/>
                  <dgm:constr type="ctrY" for="ch" forName="dot6" refType="h" fact="0.764"/>
                  <dgm:constr type="w" for="ch" forName="dot6" refType="userD"/>
                  <dgm:constr type="h" for="ch" forName="dot6" refType="userD"/>
                  <dgm:constr type="ctrX" for="ch" forName="dot7" refType="w" fact="0.4695"/>
                  <dgm:constr type="ctrY" for="ch" forName="dot7" refType="h" fact="0.7878"/>
                  <dgm:constr type="w" for="ch" forName="dot7" refType="userD"/>
                  <dgm:constr type="h" for="ch" forName="dot7" refType="userD"/>
                  <dgm:constr type="ctrX" for="ch" forName="dot8" refType="w" fact="0.5696"/>
                  <dgm:constr type="ctrY" for="ch" forName="dot8" refType="h" fact="0.6227"/>
                  <dgm:constr type="w" for="ch" forName="dot8" refType="userD"/>
                  <dgm:constr type="h" for="ch" forName="dot8" refType="userD"/>
                  <dgm:constr type="ctrX" for="ch" forName="dot9" refType="w" fact="0.6247"/>
                  <dgm:constr type="ctrY" for="ch" forName="dot9" refType="h" fact="0.4556"/>
                  <dgm:constr type="w" for="ch" forName="dot9" refType="userD"/>
                  <dgm:constr type="h" for="ch" forName="dot9" refType="userD"/>
                  <dgm:constr type="ctrX" for="ch" forName="dot10" refType="w" fact="0.6509"/>
                  <dgm:constr type="ctrY" for="ch" forName="dot10" refType="h" fact="0.2816"/>
                  <dgm:constr type="w" for="ch" forName="dot10" refType="userD"/>
                  <dgm:constr type="h" for="ch" forName="dot10" refType="userD"/>
                  <dgm:constr type="ctrX" for="ch" forName="dotArrow1" refType="w" fact="0.6281"/>
                  <dgm:constr type="ctrY" for="ch" forName="dotArrow1" refType="h" fact="0.0748"/>
                  <dgm:constr type="w" for="ch" forName="dotArrow1" refType="userD"/>
                  <dgm:constr type="h" for="ch" forName="dotArrow1" refType="userD"/>
                  <dgm:constr type="ctrX" for="ch" forName="dotArrow2" refType="w" fact="0.6437"/>
                  <dgm:constr type="ctrY" for="ch" forName="dotArrow2" refType="h" fact="0.0581"/>
                  <dgm:constr type="w" for="ch" forName="dotArrow2" refType="userD"/>
                  <dgm:constr type="h" for="ch" forName="dotArrow2" refType="userD"/>
                  <dgm:constr type="ctrX" for="ch" forName="dotArrow3" refType="w" fact="0.6593"/>
                  <dgm:constr type="ctrY" for="ch" forName="dotArrow3" refType="h" fact="0.0414"/>
                  <dgm:constr type="w" for="ch" forName="dotArrow3" refType="userD"/>
                  <dgm:constr type="h" for="ch" forName="dotArrow3" refType="userD"/>
                  <dgm:constr type="ctrX" for="ch" forName="dotArrow4" refType="w" fact="0.675"/>
                  <dgm:constr type="ctrY" for="ch" forName="dotArrow4" refType="h" fact="0.0581"/>
                  <dgm:constr type="w" for="ch" forName="dotArrow4" refType="userD"/>
                  <dgm:constr type="h" for="ch" forName="dotArrow4" refType="userD"/>
                  <dgm:constr type="ctrX" for="ch" forName="dotArrow5" refType="w" fact="0.6906"/>
                  <dgm:constr type="ctrY" for="ch" forName="dotArrow5" refType="h" fact="0.0748"/>
                  <dgm:constr type="w" for="ch" forName="dotArrow5" refType="userD"/>
                  <dgm:constr type="h" for="ch" forName="dotArrow5" refType="userD"/>
                  <dgm:constr type="ctrX" for="ch" forName="dotArrow6" refType="w" fact="0.6593"/>
                  <dgm:constr type="ctrY" for="ch" forName="dotArrow6" refType="h" fact="0.0766"/>
                  <dgm:constr type="w" for="ch" forName="dotArrow6" refType="userD"/>
                  <dgm:constr type="h" for="ch" forName="dotArrow6" refType="userD"/>
                  <dgm:constr type="ctrX" for="ch" forName="dotArrow7" refType="w" fact="0.6593"/>
                  <dgm:constr type="ctrY" for="ch" forName="dotArrow7" refType="h" fact="0.1118"/>
                  <dgm:constr type="w" for="ch" forName="dotArrow7" refType="userD"/>
                  <dgm:constr type="h" for="ch" forName="dotArrow7" refType="userD"/>
                  <dgm:constr type="l" for="ch" forName="parTx1" refType="w" fact="0.2091"/>
                  <dgm:constr type="t" for="ch" forName="parTx1" refType="h" fact="0.9433"/>
                  <dgm:constr type="w" for="ch" forName="parTx1" refType="w" fact="0.2275"/>
                  <dgm:constr type="h" for="ch" forName="parTx1" refType="h" fact="0.0811"/>
                  <dgm:constr type="ctrX" for="ch" forName="picture1" refType="w" fact="0.1988"/>
                  <dgm:constr type="ctrY" for="ch" forName="picture1" refType="h" fact="0.9322"/>
                  <dgm:constr type="w" for="ch" forName="picture1" refType="w" fact="0.1055"/>
                  <dgm:constr type="h" for="ch" forName="picture1" refType="h" fact="0.140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273"/>
                  <dgm:constr type="t" for="ch" forName="parTx2" refType="h" fact="0.8468"/>
                  <dgm:constr type="w" for="ch" forName="parTx2" refType="w" fact="0.2275"/>
                  <dgm:constr type="h" for="ch" forName="parTx2" refType="h" fact="0.0811"/>
                  <dgm:constr type="ctrX" for="ch" forName="picture2" refType="w" fact="0.4169"/>
                  <dgm:constr type="ctrY" for="ch" forName="picture2" refType="h" fact="0.8357"/>
                  <dgm:constr type="w" for="ch" forName="picture2" refType="w" fact="0.1055"/>
                  <dgm:constr type="h" for="ch" forName="picture2" refType="h" fact="0.140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349"/>
                  <dgm:constr type="t" for="ch" forName="parTx3" refType="h" fact="0.7023"/>
                  <dgm:constr type="w" for="ch" forName="parTx3" refType="w" fact="0.2275"/>
                  <dgm:constr type="h" for="ch" forName="parTx3" refType="h" fact="0.0811"/>
                  <dgm:constr type="ctrX" for="ch" forName="picture3" refType="w" fact="0.5245"/>
                  <dgm:constr type="ctrY" for="ch" forName="picture3" refType="h" fact="0.6912"/>
                  <dgm:constr type="w" for="ch" forName="picture3" refType="w" fact="0.1055"/>
                  <dgm:constr type="h" for="ch" forName="picture3" refType="h" fact="0.140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998"/>
                  <dgm:constr type="t" for="ch" forName="parTx4" refType="h" fact="0.5441"/>
                  <dgm:constr type="w" for="ch" forName="parTx4" refType="w" fact="0.2275"/>
                  <dgm:constr type="h" for="ch" forName="parTx4" refType="h" fact="0.0811"/>
                  <dgm:constr type="ctrX" for="ch" forName="picture4" refType="w" fact="0.5894"/>
                  <dgm:constr type="ctrY" for="ch" forName="picture4" refType="h" fact="0.533"/>
                  <dgm:constr type="w" for="ch" forName="picture4" refType="w" fact="0.1055"/>
                  <dgm:constr type="h" for="ch" forName="picture4" refType="h" fact="0.1403"/>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416"/>
                  <dgm:constr type="t" for="ch" forName="parTx5" refType="h" fact="0.3737"/>
                  <dgm:constr type="w" for="ch" forName="parTx5" refType="w" fact="0.2275"/>
                  <dgm:constr type="h" for="ch" forName="parTx5" refType="h" fact="0.0811"/>
                  <dgm:constr type="ctrX" for="ch" forName="picture5" refType="w" fact="0.6313"/>
                  <dgm:constr type="ctrY" for="ch" forName="picture5" refType="h" fact="0.3626"/>
                  <dgm:constr type="w" for="ch" forName="picture5" refType="w" fact="0.1055"/>
                  <dgm:constr type="h" for="ch" forName="picture5" refType="h" fact="0.1403"/>
                  <dgm:constr type="l" for="ch" forName="desTx5" refType="r" refFor="ch" refForName="parTx5"/>
                  <dgm:constr type="r" for="ch" forName="desTx5" refType="w"/>
                  <dgm:constr type="t" for="ch" forName="desTx5" refType="t" refFor="ch" refForName="parTx5"/>
                  <dgm:constr type="h" for="ch" forName="desTx5" refType="h" refFor="ch" refForName="parTx5"/>
                  <dgm:constr type="l" for="ch" forName="parTx6" refType="w" fact="0.6644"/>
                  <dgm:constr type="t" for="ch" forName="parTx6" refType="h" fact="0.2061"/>
                  <dgm:constr type="w" for="ch" forName="parTx6" refType="w" fact="0.2275"/>
                  <dgm:constr type="h" for="ch" forName="parTx6" refType="h" fact="0.0811"/>
                  <dgm:constr type="ctrX" for="ch" forName="picture6" refType="w" fact="0.6541"/>
                  <dgm:constr type="ctrY" for="ch" forName="picture6" refType="h" fact="0.195"/>
                  <dgm:constr type="w" for="ch" forName="picture6" refType="w" fact="0.1055"/>
                  <dgm:constr type="h" for="ch" forName="picture6" refType="h" fact="0.1403"/>
                  <dgm:constr type="l" for="ch" forName="desTx6" refType="r" refFor="ch" refForName="parTx6"/>
                  <dgm:constr type="r" for="ch" forName="desTx6" refType="w"/>
                  <dgm:constr type="t" for="ch" forName="desTx6" refType="t" refFor="ch" refForName="parTx6"/>
                  <dgm:constr type="h" for="ch" forName="desTx6" refType="h" refFor="ch" refForName="parTx6"/>
                </dgm:constrLst>
              </dgm:if>
              <dgm:else name="Name57">
                <dgm:alg type="composite">
                  <dgm:param type="ar" val="1.122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userD" refType="w" fact="0.0125"/>
                  <dgm:constr type="ctrX" for="ch" forName="dot1" refType="w" fact="0.4276"/>
                  <dgm:constr type="ctrY" for="ch" forName="dot1" refType="h" fact="0.8839"/>
                  <dgm:constr type="w" for="ch" forName="dot1" refType="userD"/>
                  <dgm:constr type="h" for="ch" forName="dot1" refType="userD"/>
                  <dgm:constr type="ctrX" for="ch" forName="dot2" refType="w" fact="0.401"/>
                  <dgm:constr type="ctrY" for="ch" forName="dot2" refType="h" fact="0.8967"/>
                  <dgm:constr type="w" for="ch" forName="dot2" refType="userD"/>
                  <dgm:constr type="h" for="ch" forName="dot2" refType="userD"/>
                  <dgm:constr type="ctrX" for="ch" forName="dot3" refType="w" fact="0.3739"/>
                  <dgm:constr type="ctrY" for="ch" forName="dot3" refType="h" fact="0.9076"/>
                  <dgm:constr type="w" for="ch" forName="dot3" refType="userD"/>
                  <dgm:constr type="h" for="ch" forName="dot3" refType="userD"/>
                  <dgm:constr type="ctrX" for="ch" forName="dot4" refType="w" fact="0.3464"/>
                  <dgm:constr type="ctrY" for="ch" forName="dot4" refType="h" fact="0.9165"/>
                  <dgm:constr type="w" for="ch" forName="dot4" refType="userD"/>
                  <dgm:constr type="h" for="ch" forName="dot4" refType="userD"/>
                  <dgm:constr type="ctrX" for="ch" forName="dot5" refType="w" fact="0.3186"/>
                  <dgm:constr type="ctrY" for="ch" forName="dot5" refType="h" fact="0.9234"/>
                  <dgm:constr type="w" for="ch" forName="dot5" refType="userD"/>
                  <dgm:constr type="h" for="ch" forName="dot5" refType="userD"/>
                  <dgm:constr type="ctrX" for="ch" forName="dot6" refType="w" fact="0.5786"/>
                  <dgm:constr type="ctrY" for="ch" forName="dot6" refType="h" fact="0.764"/>
                  <dgm:constr type="w" for="ch" forName="dot6" refType="userD"/>
                  <dgm:constr type="h" for="ch" forName="dot6" refType="userD"/>
                  <dgm:constr type="ctrX" for="ch" forName="dot7" refType="w" fact="0.5564"/>
                  <dgm:constr type="ctrY" for="ch" forName="dot7" refType="h" fact="0.7878"/>
                  <dgm:constr type="w" for="ch" forName="dot7" refType="userD"/>
                  <dgm:constr type="h" for="ch" forName="dot7" refType="userD"/>
                  <dgm:constr type="ctrX" for="ch" forName="dot8" refType="w" fact="0.675"/>
                  <dgm:constr type="ctrY" for="ch" forName="dot8" refType="h" fact="0.6227"/>
                  <dgm:constr type="w" for="ch" forName="dot8" refType="userD"/>
                  <dgm:constr type="h" for="ch" forName="dot8" refType="userD"/>
                  <dgm:constr type="ctrX" for="ch" forName="dot9" refType="w" fact="0.7403"/>
                  <dgm:constr type="ctrY" for="ch" forName="dot9" refType="h" fact="0.4556"/>
                  <dgm:constr type="w" for="ch" forName="dot9" refType="userD"/>
                  <dgm:constr type="h" for="ch" forName="dot9" refType="userD"/>
                  <dgm:constr type="ctrX" for="ch" forName="dot10" refType="w" fact="0.7714"/>
                  <dgm:constr type="ctrY" for="ch" forName="dot10" refType="h" fact="0.2816"/>
                  <dgm:constr type="w" for="ch" forName="dot10" refType="userD"/>
                  <dgm:constr type="h" for="ch" forName="dot10" refType="userD"/>
                  <dgm:constr type="ctrX" for="ch" forName="dotArrow1" refType="w" fact="0.7443"/>
                  <dgm:constr type="ctrY" for="ch" forName="dotArrow1" refType="h" fact="0.0748"/>
                  <dgm:constr type="w" for="ch" forName="dotArrow1" refType="userD"/>
                  <dgm:constr type="h" for="ch" forName="dotArrow1" refType="userD"/>
                  <dgm:constr type="ctrX" for="ch" forName="dotArrow2" refType="w" fact="0.7628"/>
                  <dgm:constr type="ctrY" for="ch" forName="dotArrow2" refType="h" fact="0.0581"/>
                  <dgm:constr type="w" for="ch" forName="dotArrow2" refType="userD"/>
                  <dgm:constr type="h" for="ch" forName="dotArrow2" refType="userD"/>
                  <dgm:constr type="ctrX" for="ch" forName="dotArrow3" refType="w" fact="0.7814"/>
                  <dgm:constr type="ctrY" for="ch" forName="dotArrow3" refType="h" fact="0.0414"/>
                  <dgm:constr type="w" for="ch" forName="dotArrow3" refType="userD"/>
                  <dgm:constr type="h" for="ch" forName="dotArrow3" refType="userD"/>
                  <dgm:constr type="ctrX" for="ch" forName="dotArrow4" refType="w" fact="0.7999"/>
                  <dgm:constr type="ctrY" for="ch" forName="dotArrow4" refType="h" fact="0.0581"/>
                  <dgm:constr type="w" for="ch" forName="dotArrow4" refType="userD"/>
                  <dgm:constr type="h" for="ch" forName="dotArrow4" refType="userD"/>
                  <dgm:constr type="ctrX" for="ch" forName="dotArrow5" refType="w" fact="0.8184"/>
                  <dgm:constr type="ctrY" for="ch" forName="dotArrow5" refType="h" fact="0.0748"/>
                  <dgm:constr type="w" for="ch" forName="dotArrow5" refType="userD"/>
                  <dgm:constr type="h" for="ch" forName="dotArrow5" refType="userD"/>
                  <dgm:constr type="ctrX" for="ch" forName="dotArrow6" refType="w" fact="0.7814"/>
                  <dgm:constr type="ctrY" for="ch" forName="dotArrow6" refType="h" fact="0.0766"/>
                  <dgm:constr type="w" for="ch" forName="dotArrow6" refType="userD"/>
                  <dgm:constr type="h" for="ch" forName="dotArrow6" refType="userD"/>
                  <dgm:constr type="ctrX" for="ch" forName="dotArrow7" refType="w" fact="0.7814"/>
                  <dgm:constr type="ctrY" for="ch" forName="dotArrow7" refType="h" fact="0.1118"/>
                  <dgm:constr type="w" for="ch" forName="dotArrow7" refType="userD"/>
                  <dgm:constr type="h" for="ch" forName="dotArrow7" refType="userD"/>
                  <dgm:constr type="l" for="ch" forName="parTx1" refType="w" fact="0.2479"/>
                  <dgm:constr type="t" for="ch" forName="parTx1" refType="h" fact="0.9416"/>
                  <dgm:constr type="w" for="ch" forName="parTx1" refType="w" fact="0.2696"/>
                  <dgm:constr type="h" for="ch" forName="parTx1" refType="h" fact="0.0811"/>
                  <dgm:constr type="ctrX" for="ch" forName="picture1" refType="w" fact="0.2356"/>
                  <dgm:constr type="ctrY" for="ch" forName="picture1" refType="h" fact="0.9322"/>
                  <dgm:constr type="w" for="ch" forName="picture1" refType="w" fact="0.125"/>
                  <dgm:constr type="h" for="ch" forName="picture1" refType="h" fact="0.1403"/>
                  <dgm:constr type="l" for="ch" forName="parTx2" refType="w" fact="0.5064"/>
                  <dgm:constr type="t" for="ch" forName="parTx2" refType="h" fact="0.8451"/>
                  <dgm:constr type="w" for="ch" forName="parTx2" refType="w" fact="0.2696"/>
                  <dgm:constr type="h" for="ch" forName="parTx2" refType="h" fact="0.0811"/>
                  <dgm:constr type="ctrX" for="ch" forName="picture2" refType="w" fact="0.4941"/>
                  <dgm:constr type="ctrY" for="ch" forName="picture2" refType="h" fact="0.8357"/>
                  <dgm:constr type="w" for="ch" forName="picture2" refType="w" fact="0.125"/>
                  <dgm:constr type="h" for="ch" forName="picture2" refType="h" fact="0.1403"/>
                  <dgm:constr type="l" for="ch" forName="parTx3" refType="w" fact="0.6339"/>
                  <dgm:constr type="t" for="ch" forName="parTx3" refType="h" fact="0.7006"/>
                  <dgm:constr type="w" for="ch" forName="parTx3" refType="w" fact="0.2696"/>
                  <dgm:constr type="h" for="ch" forName="parTx3" refType="h" fact="0.0811"/>
                  <dgm:constr type="ctrX" for="ch" forName="picture3" refType="w" fact="0.6216"/>
                  <dgm:constr type="ctrY" for="ch" forName="picture3" refType="h" fact="0.6912"/>
                  <dgm:constr type="w" for="ch" forName="picture3" refType="w" fact="0.125"/>
                  <dgm:constr type="h" for="ch" forName="picture3" refType="h" fact="0.1403"/>
                  <dgm:constr type="l" for="ch" forName="parTx4" refType="w" fact="0.7108"/>
                  <dgm:constr type="t" for="ch" forName="parTx4" refType="h" fact="0.5424"/>
                  <dgm:constr type="w" for="ch" forName="parTx4" refType="w" fact="0.2696"/>
                  <dgm:constr type="h" for="ch" forName="parTx4" refType="h" fact="0.0811"/>
                  <dgm:constr type="ctrX" for="ch" forName="picture4" refType="w" fact="0.6985"/>
                  <dgm:constr type="ctrY" for="ch" forName="picture4" refType="h" fact="0.533"/>
                  <dgm:constr type="w" for="ch" forName="picture4" refType="w" fact="0.125"/>
                  <dgm:constr type="h" for="ch" forName="picture4" refType="h" fact="0.1403"/>
                  <dgm:constr type="l" for="ch" forName="parTx5" refType="w" fact="0.7604"/>
                  <dgm:constr type="t" for="ch" forName="parTx5" refType="h" fact="0.372"/>
                  <dgm:constr type="w" for="ch" forName="parTx5" refType="w" fact="0.2696"/>
                  <dgm:constr type="h" for="ch" forName="parTx5" refType="h" fact="0.0811"/>
                  <dgm:constr type="ctrX" for="ch" forName="picture5" refType="w" fact="0.7481"/>
                  <dgm:constr type="ctrY" for="ch" forName="picture5" refType="h" fact="0.3626"/>
                  <dgm:constr type="w" for="ch" forName="picture5" refType="w" fact="0.125"/>
                  <dgm:constr type="h" for="ch" forName="picture5" refType="h" fact="0.1403"/>
                  <dgm:constr type="l" for="ch" forName="parTx6" refType="w" fact="0.7874"/>
                  <dgm:constr type="t" for="ch" forName="parTx6" refType="h" fact="0.2044"/>
                  <dgm:constr type="w" for="ch" forName="parTx6" refType="w" fact="0.2696"/>
                  <dgm:constr type="h" for="ch" forName="parTx6" refType="h" fact="0.0811"/>
                  <dgm:constr type="ctrX" for="ch" forName="picture6" refType="w" fact="0.7751"/>
                  <dgm:constr type="ctrY" for="ch" forName="picture6" refType="h" fact="0.195"/>
                  <dgm:constr type="w" for="ch" forName="picture6" refType="w" fact="0.125"/>
                  <dgm:constr type="h" for="ch" forName="picture6" refType="h" fact="0.1403"/>
                </dgm:constrLst>
              </dgm:else>
            </dgm:choose>
          </dgm:if>
          <dgm:else name="Name58">
            <dgm:choose name="Name59">
              <dgm:if name="Name60" axis="des" func="maxDepth" op="gt" val="1">
                <dgm:alg type="composite">
                  <dgm:param type="ar" val="1.3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userD" refType="w" fact="0.0105"/>
                  <dgm:constr type="ctrX" for="ch" forName="dot1" refType="w" fact="0.6392"/>
                  <dgm:constr type="ctrY" for="ch" forName="dot1" refType="h" fact="0.8839"/>
                  <dgm:constr type="w" for="ch" forName="dot1" refType="userD"/>
                  <dgm:constr type="h" for="ch" forName="dot1" refType="userD"/>
                  <dgm:constr type="ctrX" for="ch" forName="dot2" refType="w" fact="0.6616"/>
                  <dgm:constr type="ctrY" for="ch" forName="dot2" refType="h" fact="0.8967"/>
                  <dgm:constr type="w" for="ch" forName="dot2" refType="userD"/>
                  <dgm:constr type="h" for="ch" forName="dot2" refType="userD"/>
                  <dgm:constr type="ctrX" for="ch" forName="dot3" refType="w" fact="0.6845"/>
                  <dgm:constr type="ctrY" for="ch" forName="dot3" refType="h" fact="0.9076"/>
                  <dgm:constr type="w" for="ch" forName="dot3" refType="userD"/>
                  <dgm:constr type="h" for="ch" forName="dot3" refType="userD"/>
                  <dgm:constr type="ctrX" for="ch" forName="dot4" refType="w" fact="0.7077"/>
                  <dgm:constr type="ctrY" for="ch" forName="dot4" refType="h" fact="0.9165"/>
                  <dgm:constr type="w" for="ch" forName="dot4" refType="userD"/>
                  <dgm:constr type="h" for="ch" forName="dot4" refType="userD"/>
                  <dgm:constr type="ctrX" for="ch" forName="dot5" refType="w" fact="0.7312"/>
                  <dgm:constr type="ctrY" for="ch" forName="dot5" refType="h" fact="0.9234"/>
                  <dgm:constr type="w" for="ch" forName="dot5" refType="userD"/>
                  <dgm:constr type="h" for="ch" forName="dot5" refType="userD"/>
                  <dgm:constr type="ctrX" for="ch" forName="dot6" refType="w" fact="0.5117"/>
                  <dgm:constr type="ctrY" for="ch" forName="dot6" refType="h" fact="0.764"/>
                  <dgm:constr type="w" for="ch" forName="dot6" refType="userD"/>
                  <dgm:constr type="h" for="ch" forName="dot6" refType="userD"/>
                  <dgm:constr type="ctrX" for="ch" forName="dot7" refType="w" fact="0.5305"/>
                  <dgm:constr type="ctrY" for="ch" forName="dot7" refType="h" fact="0.7878"/>
                  <dgm:constr type="w" for="ch" forName="dot7" refType="userD"/>
                  <dgm:constr type="h" for="ch" forName="dot7" refType="userD"/>
                  <dgm:constr type="ctrX" for="ch" forName="dot8" refType="w" fact="0.4304"/>
                  <dgm:constr type="ctrY" for="ch" forName="dot8" refType="h" fact="0.6227"/>
                  <dgm:constr type="w" for="ch" forName="dot8" refType="userD"/>
                  <dgm:constr type="h" for="ch" forName="dot8" refType="userD"/>
                  <dgm:constr type="ctrX" for="ch" forName="dot9" refType="w" fact="0.3753"/>
                  <dgm:constr type="ctrY" for="ch" forName="dot9" refType="h" fact="0.4556"/>
                  <dgm:constr type="w" for="ch" forName="dot9" refType="userD"/>
                  <dgm:constr type="h" for="ch" forName="dot9" refType="userD"/>
                  <dgm:constr type="ctrX" for="ch" forName="dot10" refType="w" fact="0.3491"/>
                  <dgm:constr type="ctrY" for="ch" forName="dot10" refType="h" fact="0.2816"/>
                  <dgm:constr type="w" for="ch" forName="dot10" refType="userD"/>
                  <dgm:constr type="h" for="ch" forName="dot10" refType="userD"/>
                  <dgm:constr type="ctrX" for="ch" forName="dotArrow1" refType="w" fact="0.3719"/>
                  <dgm:constr type="ctrY" for="ch" forName="dotArrow1" refType="h" fact="0.0748"/>
                  <dgm:constr type="w" for="ch" forName="dotArrow1" refType="userD"/>
                  <dgm:constr type="h" for="ch" forName="dotArrow1" refType="userD"/>
                  <dgm:constr type="ctrX" for="ch" forName="dotArrow2" refType="w" fact="0.3563"/>
                  <dgm:constr type="ctrY" for="ch" forName="dotArrow2" refType="h" fact="0.0581"/>
                  <dgm:constr type="w" for="ch" forName="dotArrow2" refType="userD"/>
                  <dgm:constr type="h" for="ch" forName="dotArrow2" refType="userD"/>
                  <dgm:constr type="ctrX" for="ch" forName="dotArrow3" refType="w" fact="0.3407"/>
                  <dgm:constr type="ctrY" for="ch" forName="dotArrow3" refType="h" fact="0.0414"/>
                  <dgm:constr type="w" for="ch" forName="dotArrow3" refType="userD"/>
                  <dgm:constr type="h" for="ch" forName="dotArrow3" refType="userD"/>
                  <dgm:constr type="ctrX" for="ch" forName="dotArrow4" refType="w" fact="0.325"/>
                  <dgm:constr type="ctrY" for="ch" forName="dotArrow4" refType="h" fact="0.0581"/>
                  <dgm:constr type="w" for="ch" forName="dotArrow4" refType="userD"/>
                  <dgm:constr type="h" for="ch" forName="dotArrow4" refType="userD"/>
                  <dgm:constr type="ctrX" for="ch" forName="dotArrow5" refType="w" fact="0.3094"/>
                  <dgm:constr type="ctrY" for="ch" forName="dotArrow5" refType="h" fact="0.0748"/>
                  <dgm:constr type="w" for="ch" forName="dotArrow5" refType="userD"/>
                  <dgm:constr type="h" for="ch" forName="dotArrow5" refType="userD"/>
                  <dgm:constr type="ctrX" for="ch" forName="dotArrow6" refType="w" fact="0.3407"/>
                  <dgm:constr type="ctrY" for="ch" forName="dotArrow6" refType="h" fact="0.0766"/>
                  <dgm:constr type="w" for="ch" forName="dotArrow6" refType="userD"/>
                  <dgm:constr type="h" for="ch" forName="dotArrow6" refType="userD"/>
                  <dgm:constr type="ctrX" for="ch" forName="dotArrow7" refType="w" fact="0.3407"/>
                  <dgm:constr type="ctrY" for="ch" forName="dotArrow7" refType="h" fact="0.1118"/>
                  <dgm:constr type="w" for="ch" forName="dotArrow7" refType="userD"/>
                  <dgm:constr type="h" for="ch" forName="dotArrow7" refType="userD"/>
                  <dgm:constr type="r" for="ch" forName="parTx1" refType="w" fact="0.7909"/>
                  <dgm:constr type="t" for="ch" forName="parTx1" refType="h" fact="0.9433"/>
                  <dgm:constr type="w" for="ch" forName="parTx1" refType="w" fact="0.2275"/>
                  <dgm:constr type="h" for="ch" forName="parTx1" refType="h" fact="0.0811"/>
                  <dgm:constr type="ctrX" for="ch" forName="picture1" refType="w" fact="0.8012"/>
                  <dgm:constr type="ctrY" for="ch" forName="picture1" refType="h" fact="0.9322"/>
                  <dgm:constr type="w" for="ch" forName="picture1" refType="w" fact="0.1055"/>
                  <dgm:constr type="h" for="ch" forName="picture1" refType="h" fact="0.140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727"/>
                  <dgm:constr type="t" for="ch" forName="parTx2" refType="h" fact="0.8468"/>
                  <dgm:constr type="w" for="ch" forName="parTx2" refType="w" fact="0.2275"/>
                  <dgm:constr type="h" for="ch" forName="parTx2" refType="h" fact="0.0811"/>
                  <dgm:constr type="ctrX" for="ch" forName="picture2" refType="w" fact="0.5831"/>
                  <dgm:constr type="ctrY" for="ch" forName="picture2" refType="h" fact="0.8357"/>
                  <dgm:constr type="w" for="ch" forName="picture2" refType="w" fact="0.1055"/>
                  <dgm:constr type="h" for="ch" forName="picture2" refType="h" fact="0.140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651"/>
                  <dgm:constr type="t" for="ch" forName="parTx3" refType="h" fact="0.7023"/>
                  <dgm:constr type="w" for="ch" forName="parTx3" refType="w" fact="0.2275"/>
                  <dgm:constr type="h" for="ch" forName="parTx3" refType="h" fact="0.0811"/>
                  <dgm:constr type="ctrX" for="ch" forName="picture3" refType="w" fact="0.4755"/>
                  <dgm:constr type="ctrY" for="ch" forName="picture3" refType="h" fact="0.6912"/>
                  <dgm:constr type="w" for="ch" forName="picture3" refType="w" fact="0.1055"/>
                  <dgm:constr type="h" for="ch" forName="picture3" refType="h" fact="0.140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002"/>
                  <dgm:constr type="t" for="ch" forName="parTx4" refType="h" fact="0.5441"/>
                  <dgm:constr type="w" for="ch" forName="parTx4" refType="w" fact="0.2275"/>
                  <dgm:constr type="h" for="ch" forName="parTx4" refType="h" fact="0.0811"/>
                  <dgm:constr type="ctrX" for="ch" forName="picture4" refType="w" fact="0.4106"/>
                  <dgm:constr type="ctrY" for="ch" forName="picture4" refType="h" fact="0.533"/>
                  <dgm:constr type="w" for="ch" forName="picture4" refType="w" fact="0.1055"/>
                  <dgm:constr type="h" for="ch" forName="picture4" refType="h" fact="0.1403"/>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584"/>
                  <dgm:constr type="t" for="ch" forName="parTx5" refType="h" fact="0.3737"/>
                  <dgm:constr type="w" for="ch" forName="parTx5" refType="w" fact="0.2275"/>
                  <dgm:constr type="h" for="ch" forName="parTx5" refType="h" fact="0.0811"/>
                  <dgm:constr type="ctrX" for="ch" forName="picture5" refType="w" fact="0.3687"/>
                  <dgm:constr type="ctrY" for="ch" forName="picture5" refType="h" fact="0.3626"/>
                  <dgm:constr type="w" for="ch" forName="picture5" refType="w" fact="0.1055"/>
                  <dgm:constr type="h" for="ch" forName="picture5" refType="h" fact="0.1403"/>
                  <dgm:constr type="r" for="ch" forName="desTx5" refType="l" refFor="ch" refForName="parTx5"/>
                  <dgm:constr type="l" for="ch" forName="desTx5"/>
                  <dgm:constr type="t" for="ch" forName="desTx5" refType="t" refFor="ch" refForName="parTx5"/>
                  <dgm:constr type="h" for="ch" forName="desTx5" refType="h" refFor="ch" refForName="parTx5"/>
                  <dgm:constr type="r" for="ch" forName="parTx6" refType="w" fact="0.3356"/>
                  <dgm:constr type="t" for="ch" forName="parTx6" refType="h" fact="0.2061"/>
                  <dgm:constr type="w" for="ch" forName="parTx6" refType="w" fact="0.2275"/>
                  <dgm:constr type="h" for="ch" forName="parTx6" refType="h" fact="0.0811"/>
                  <dgm:constr type="ctrX" for="ch" forName="picture6" refType="w" fact="0.3459"/>
                  <dgm:constr type="ctrY" for="ch" forName="picture6" refType="h" fact="0.195"/>
                  <dgm:constr type="w" for="ch" forName="picture6" refType="w" fact="0.1055"/>
                  <dgm:constr type="h" for="ch" forName="picture6" refType="h" fact="0.1403"/>
                  <dgm:constr type="r" for="ch" forName="desTx6" refType="l" refFor="ch" refForName="parTx6"/>
                  <dgm:constr type="l" for="ch" forName="desTx6"/>
                  <dgm:constr type="t" for="ch" forName="desTx6" refType="t" refFor="ch" refForName="parTx6"/>
                  <dgm:constr type="h" for="ch" forName="desTx6" refType="h" refFor="ch" refForName="parTx6"/>
                </dgm:constrLst>
              </dgm:if>
              <dgm:else name="Name61">
                <dgm:alg type="composite">
                  <dgm:param type="ar" val="1.122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userD" refType="w" fact="0.0125"/>
                  <dgm:constr type="ctrX" for="ch" forName="dot1" refType="w" fact="0.5724"/>
                  <dgm:constr type="ctrY" for="ch" forName="dot1" refType="h" fact="0.8839"/>
                  <dgm:constr type="w" for="ch" forName="dot1" refType="userD"/>
                  <dgm:constr type="h" for="ch" forName="dot1" refType="userD"/>
                  <dgm:constr type="ctrX" for="ch" forName="dot2" refType="w" fact="0.599"/>
                  <dgm:constr type="ctrY" for="ch" forName="dot2" refType="h" fact="0.8967"/>
                  <dgm:constr type="w" for="ch" forName="dot2" refType="userD"/>
                  <dgm:constr type="h" for="ch" forName="dot2" refType="userD"/>
                  <dgm:constr type="ctrX" for="ch" forName="dot3" refType="w" fact="0.6261"/>
                  <dgm:constr type="ctrY" for="ch" forName="dot3" refType="h" fact="0.9076"/>
                  <dgm:constr type="w" for="ch" forName="dot3" refType="userD"/>
                  <dgm:constr type="h" for="ch" forName="dot3" refType="userD"/>
                  <dgm:constr type="ctrX" for="ch" forName="dot4" refType="w" fact="0.6536"/>
                  <dgm:constr type="ctrY" for="ch" forName="dot4" refType="h" fact="0.9165"/>
                  <dgm:constr type="w" for="ch" forName="dot4" refType="userD"/>
                  <dgm:constr type="h" for="ch" forName="dot4" refType="userD"/>
                  <dgm:constr type="ctrX" for="ch" forName="dot5" refType="w" fact="0.6814"/>
                  <dgm:constr type="ctrY" for="ch" forName="dot5" refType="h" fact="0.9234"/>
                  <dgm:constr type="w" for="ch" forName="dot5" refType="userD"/>
                  <dgm:constr type="h" for="ch" forName="dot5" refType="userD"/>
                  <dgm:constr type="ctrX" for="ch" forName="dot6" refType="w" fact="0.4214"/>
                  <dgm:constr type="ctrY" for="ch" forName="dot6" refType="h" fact="0.764"/>
                  <dgm:constr type="w" for="ch" forName="dot6" refType="userD"/>
                  <dgm:constr type="h" for="ch" forName="dot6" refType="userD"/>
                  <dgm:constr type="ctrX" for="ch" forName="dot7" refType="w" fact="0.4436"/>
                  <dgm:constr type="ctrY" for="ch" forName="dot7" refType="h" fact="0.7878"/>
                  <dgm:constr type="w" for="ch" forName="dot7" refType="userD"/>
                  <dgm:constr type="h" for="ch" forName="dot7" refType="userD"/>
                  <dgm:constr type="ctrX" for="ch" forName="dot8" refType="w" fact="0.325"/>
                  <dgm:constr type="ctrY" for="ch" forName="dot8" refType="h" fact="0.6227"/>
                  <dgm:constr type="w" for="ch" forName="dot8" refType="userD"/>
                  <dgm:constr type="h" for="ch" forName="dot8" refType="userD"/>
                  <dgm:constr type="ctrX" for="ch" forName="dot9" refType="w" fact="0.2597"/>
                  <dgm:constr type="ctrY" for="ch" forName="dot9" refType="h" fact="0.4556"/>
                  <dgm:constr type="w" for="ch" forName="dot9" refType="userD"/>
                  <dgm:constr type="h" for="ch" forName="dot9" refType="userD"/>
                  <dgm:constr type="ctrX" for="ch" forName="dot10" refType="w" fact="0.2286"/>
                  <dgm:constr type="ctrY" for="ch" forName="dot10" refType="h" fact="0.2816"/>
                  <dgm:constr type="w" for="ch" forName="dot10" refType="userD"/>
                  <dgm:constr type="h" for="ch" forName="dot10" refType="userD"/>
                  <dgm:constr type="ctrX" for="ch" forName="dotArrow1" refType="w" fact="0.2557"/>
                  <dgm:constr type="ctrY" for="ch" forName="dotArrow1" refType="h" fact="0.0748"/>
                  <dgm:constr type="w" for="ch" forName="dotArrow1" refType="userD"/>
                  <dgm:constr type="h" for="ch" forName="dotArrow1" refType="userD"/>
                  <dgm:constr type="ctrX" for="ch" forName="dotArrow2" refType="w" fact="0.2372"/>
                  <dgm:constr type="ctrY" for="ch" forName="dotArrow2" refType="h" fact="0.0581"/>
                  <dgm:constr type="w" for="ch" forName="dotArrow2" refType="userD"/>
                  <dgm:constr type="h" for="ch" forName="dotArrow2" refType="userD"/>
                  <dgm:constr type="ctrX" for="ch" forName="dotArrow3" refType="w" fact="0.2187"/>
                  <dgm:constr type="ctrY" for="ch" forName="dotArrow3" refType="h" fact="0.0414"/>
                  <dgm:constr type="w" for="ch" forName="dotArrow3" refType="userD"/>
                  <dgm:constr type="h" for="ch" forName="dotArrow3" refType="userD"/>
                  <dgm:constr type="ctrX" for="ch" forName="dotArrow4" refType="w" fact="0.2001"/>
                  <dgm:constr type="ctrY" for="ch" forName="dotArrow4" refType="h" fact="0.0581"/>
                  <dgm:constr type="w" for="ch" forName="dotArrow4" refType="userD"/>
                  <dgm:constr type="h" for="ch" forName="dotArrow4" refType="userD"/>
                  <dgm:constr type="ctrX" for="ch" forName="dotArrow5" refType="w" fact="0.1816"/>
                  <dgm:constr type="ctrY" for="ch" forName="dotArrow5" refType="h" fact="0.0748"/>
                  <dgm:constr type="w" for="ch" forName="dotArrow5" refType="userD"/>
                  <dgm:constr type="h" for="ch" forName="dotArrow5" refType="userD"/>
                  <dgm:constr type="ctrX" for="ch" forName="dotArrow6" refType="w" fact="0.2187"/>
                  <dgm:constr type="ctrY" for="ch" forName="dotArrow6" refType="h" fact="0.0766"/>
                  <dgm:constr type="w" for="ch" forName="dotArrow6" refType="userD"/>
                  <dgm:constr type="h" for="ch" forName="dotArrow6" refType="userD"/>
                  <dgm:constr type="ctrX" for="ch" forName="dotArrow7" refType="w" fact="0.2187"/>
                  <dgm:constr type="ctrY" for="ch" forName="dotArrow7" refType="h" fact="0.1118"/>
                  <dgm:constr type="w" for="ch" forName="dotArrow7" refType="userD"/>
                  <dgm:constr type="h" for="ch" forName="dotArrow7" refType="userD"/>
                  <dgm:constr type="r" for="ch" forName="parTx1" refType="w" fact="0.7522"/>
                  <dgm:constr type="t" for="ch" forName="parTx1" refType="h" fact="0.9416"/>
                  <dgm:constr type="w" for="ch" forName="parTx1" refType="w" fact="0.2696"/>
                  <dgm:constr type="h" for="ch" forName="parTx1" refType="h" fact="0.0811"/>
                  <dgm:constr type="ctrX" for="ch" forName="picture1" refType="w" fact="0.7644"/>
                  <dgm:constr type="ctrY" for="ch" forName="picture1" refType="h" fact="0.9322"/>
                  <dgm:constr type="w" for="ch" forName="picture1" refType="w" fact="0.125"/>
                  <dgm:constr type="h" for="ch" forName="picture1" refType="h" fact="0.1403"/>
                  <dgm:constr type="r" for="ch" forName="parTx2" refType="w" fact="0.4937"/>
                  <dgm:constr type="t" for="ch" forName="parTx2" refType="h" fact="0.8451"/>
                  <dgm:constr type="w" for="ch" forName="parTx2" refType="w" fact="0.2696"/>
                  <dgm:constr type="h" for="ch" forName="parTx2" refType="h" fact="0.0811"/>
                  <dgm:constr type="ctrX" for="ch" forName="picture2" refType="w" fact="0.5059"/>
                  <dgm:constr type="ctrY" for="ch" forName="picture2" refType="h" fact="0.8357"/>
                  <dgm:constr type="w" for="ch" forName="picture2" refType="w" fact="0.125"/>
                  <dgm:constr type="h" for="ch" forName="picture2" refType="h" fact="0.1403"/>
                  <dgm:constr type="r" for="ch" forName="parTx3" refType="w" fact="0.3662"/>
                  <dgm:constr type="t" for="ch" forName="parTx3" refType="h" fact="0.7006"/>
                  <dgm:constr type="w" for="ch" forName="parTx3" refType="w" fact="0.2696"/>
                  <dgm:constr type="h" for="ch" forName="parTx3" refType="h" fact="0.0811"/>
                  <dgm:constr type="ctrX" for="ch" forName="picture3" refType="w" fact="0.3784"/>
                  <dgm:constr type="ctrY" for="ch" forName="picture3" refType="h" fact="0.6912"/>
                  <dgm:constr type="w" for="ch" forName="picture3" refType="w" fact="0.125"/>
                  <dgm:constr type="h" for="ch" forName="picture3" refType="h" fact="0.1403"/>
                  <dgm:constr type="r" for="ch" forName="parTx4" refType="w" fact="0.2893"/>
                  <dgm:constr type="t" for="ch" forName="parTx4" refType="h" fact="0.5424"/>
                  <dgm:constr type="w" for="ch" forName="parTx4" refType="w" fact="0.2696"/>
                  <dgm:constr type="h" for="ch" forName="parTx4" refType="h" fact="0.0811"/>
                  <dgm:constr type="ctrX" for="ch" forName="picture4" refType="w" fact="0.3015"/>
                  <dgm:constr type="ctrY" for="ch" forName="picture4" refType="h" fact="0.533"/>
                  <dgm:constr type="w" for="ch" forName="picture4" refType="w" fact="0.125"/>
                  <dgm:constr type="h" for="ch" forName="picture4" refType="h" fact="0.1403"/>
                  <dgm:constr type="r" for="ch" forName="parTx5" refType="w" fact="0.2397"/>
                  <dgm:constr type="t" for="ch" forName="parTx5" refType="h" fact="0.372"/>
                  <dgm:constr type="w" for="ch" forName="parTx5" refType="w" fact="0.2696"/>
                  <dgm:constr type="h" for="ch" forName="parTx5" refType="h" fact="0.0811"/>
                  <dgm:constr type="ctrX" for="ch" forName="picture5" refType="w" fact="0.2519"/>
                  <dgm:constr type="ctrY" for="ch" forName="picture5" refType="h" fact="0.3626"/>
                  <dgm:constr type="w" for="ch" forName="picture5" refType="w" fact="0.125"/>
                  <dgm:constr type="h" for="ch" forName="picture5" refType="h" fact="0.1403"/>
                  <dgm:constr type="r" for="ch" forName="parTx6" refType="w" fact="0.2127"/>
                  <dgm:constr type="t" for="ch" forName="parTx6" refType="h" fact="0.2044"/>
                  <dgm:constr type="w" for="ch" forName="parTx6" refType="w" fact="0.2696"/>
                  <dgm:constr type="h" for="ch" forName="parTx6" refType="h" fact="0.0811"/>
                  <dgm:constr type="ctrX" for="ch" forName="picture6" refType="w" fact="0.2249"/>
                  <dgm:constr type="ctrY" for="ch" forName="picture6" refType="h" fact="0.195"/>
                  <dgm:constr type="w" for="ch" forName="picture6" refType="w" fact="0.125"/>
                  <dgm:constr type="h" for="ch" forName="picture6" refType="h" fact="0.1403"/>
                </dgm:constrLst>
              </dgm:else>
            </dgm:choose>
          </dgm:else>
        </dgm:choose>
      </dgm:if>
      <dgm:else name="Name62">
        <dgm:choose name="Name63">
          <dgm:if name="Name64" func="var" arg="dir" op="equ" val="norm">
            <dgm:choose name="Name65">
              <dgm:if name="Name66" axis="des" func="maxDepth" op="gt" val="1">
                <dgm:alg type="composite">
                  <dgm:param type="ar" val="1.2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primFontSz" for="ch" forName="desTx7" refType="primFontSz" refFor="ch" refForName="desTx1" op="equ"/>
                  <dgm:constr type="userD" refType="w" fact="0.0097"/>
                  <dgm:constr type="ctrX" for="ch" forName="dot1" refType="w" fact="0.3909"/>
                  <dgm:constr type="ctrY" for="ch" forName="dot1" refType="h" fact="0.8342"/>
                  <dgm:constr type="w" for="ch" forName="dot1" refType="userD"/>
                  <dgm:constr type="h" for="ch" forName="dot1" refType="userD"/>
                  <dgm:constr type="ctrX" for="ch" forName="dot2" refType="w" fact="0.3721"/>
                  <dgm:constr type="ctrY" for="ch" forName="dot2" refType="h" fact="0.8448"/>
                  <dgm:constr type="w" for="ch" forName="dot2" refType="userD"/>
                  <dgm:constr type="h" for="ch" forName="dot2" refType="userD"/>
                  <dgm:constr type="ctrX" for="ch" forName="dot3" refType="w" fact="0.353"/>
                  <dgm:constr type="ctrY" for="ch" forName="dot3" refType="h" fact="0.8539"/>
                  <dgm:constr type="w" for="ch" forName="dot3" refType="userD"/>
                  <dgm:constr type="h" for="ch" forName="dot3" refType="userD"/>
                  <dgm:constr type="ctrX" for="ch" forName="dot4" refType="w" fact="0.3337"/>
                  <dgm:constr type="ctrY" for="ch" forName="dot4" refType="h" fact="0.8615"/>
                  <dgm:constr type="w" for="ch" forName="dot4" refType="userD"/>
                  <dgm:constr type="h" for="ch" forName="dot4" refType="userD"/>
                  <dgm:constr type="ctrX" for="ch" forName="dot5" refType="w" fact="0.3142"/>
                  <dgm:constr type="ctrY" for="ch" forName="dot5" refType="h" fact="0.8676"/>
                  <dgm:constr type="w" for="ch" forName="dot5" refType="userD"/>
                  <dgm:constr type="h" for="ch" forName="dot5" refType="userD"/>
                  <dgm:constr type="ctrX" for="ch" forName="dot6" refType="w" fact="0.5088"/>
                  <dgm:constr type="ctrY" for="ch" forName="dot6" refType="h" fact="0.7255"/>
                  <dgm:constr type="w" for="ch" forName="dot6" refType="userD"/>
                  <dgm:constr type="h" for="ch" forName="dot6" refType="userD"/>
                  <dgm:constr type="ctrX" for="ch" forName="dot7" refType="w" fact="0.4926"/>
                  <dgm:constr type="ctrY" for="ch" forName="dot7" refType="h" fact="0.7454"/>
                  <dgm:constr type="w" for="ch" forName="dot7" refType="userD"/>
                  <dgm:constr type="h" for="ch" forName="dot7" refType="userD"/>
                  <dgm:constr type="ctrX" for="ch" forName="dot8" refType="w" fact="0.5836"/>
                  <dgm:constr type="ctrY" for="ch" forName="dot8" refType="h" fact="0.6026"/>
                  <dgm:constr type="w" for="ch" forName="dot8" refType="userD"/>
                  <dgm:constr type="h" for="ch" forName="dot8" refType="userD"/>
                  <dgm:constr type="ctrX" for="ch" forName="dot9" refType="w" fact="0.6371"/>
                  <dgm:constr type="ctrY" for="ch" forName="dot9" refType="h" fact="0.4632"/>
                  <dgm:constr type="w" for="ch" forName="dot9" refType="userD"/>
                  <dgm:constr type="h" for="ch" forName="dot9" refType="userD"/>
                  <dgm:constr type="ctrX" for="ch" forName="dot10" refType="w" fact="0.6701"/>
                  <dgm:constr type="ctrY" for="ch" forName="dot10" refType="h" fact="0.3187"/>
                  <dgm:constr type="w" for="ch" forName="dot10" refType="userD"/>
                  <dgm:constr type="h" for="ch" forName="dot10" refType="userD"/>
                  <dgm:constr type="ctrX" for="ch" forName="dot11" refType="w" fact="0.6853"/>
                  <dgm:constr type="ctrY" for="ch" forName="dot11" refType="h" fact="0.1763"/>
                  <dgm:constr type="w" for="ch" forName="dot11" refType="userD"/>
                  <dgm:constr type="h" for="ch" forName="dot11" refType="userD"/>
                  <dgm:constr type="ctrX" for="ch" forName="dotArrow1" refType="w" fact="0.6627"/>
                  <dgm:constr type="ctrY" for="ch" forName="dotArrow1" refType="h" fact="-0.0099"/>
                  <dgm:constr type="w" for="ch" forName="dotArrow1" refType="userD"/>
                  <dgm:constr type="h" for="ch" forName="dotArrow1" refType="userD"/>
                  <dgm:constr type="ctrX" for="ch" forName="dotArrow2" refType="w" fact="0.6773"/>
                  <dgm:constr type="ctrY" for="ch" forName="dotArrow2" refType="h" fact="-0.0239"/>
                  <dgm:constr type="w" for="ch" forName="dotArrow2" refType="userD"/>
                  <dgm:constr type="h" for="ch" forName="dotArrow2" refType="userD"/>
                  <dgm:constr type="ctrX" for="ch" forName="dotArrow3" refType="w" fact="0.6919"/>
                  <dgm:constr type="ctrY" for="ch" forName="dotArrow3" refType="h" fact="-0.0378"/>
                  <dgm:constr type="w" for="ch" forName="dotArrow3" refType="userD"/>
                  <dgm:constr type="h" for="ch" forName="dotArrow3" refType="userD"/>
                  <dgm:constr type="ctrX" for="ch" forName="dotArrow4" refType="w" fact="0.7065"/>
                  <dgm:constr type="ctrY" for="ch" forName="dotArrow4" refType="h" fact="-0.0239"/>
                  <dgm:constr type="w" for="ch" forName="dotArrow4" refType="userD"/>
                  <dgm:constr type="h" for="ch" forName="dotArrow4" refType="userD"/>
                  <dgm:constr type="ctrX" for="ch" forName="dotArrow5" refType="w" fact="0.7212"/>
                  <dgm:constr type="ctrY" for="ch" forName="dotArrow5" refType="h" fact="-0.0099"/>
                  <dgm:constr type="w" for="ch" forName="dotArrow5" refType="userD"/>
                  <dgm:constr type="h" for="ch" forName="dotArrow5" refType="userD"/>
                  <dgm:constr type="ctrX" for="ch" forName="dotArrow6" refType="w" fact="0.6919"/>
                  <dgm:constr type="ctrY" for="ch" forName="dotArrow6" refType="h" fact="-0.0084"/>
                  <dgm:constr type="w" for="ch" forName="dotArrow6" refType="userD"/>
                  <dgm:constr type="h" for="ch" forName="dotArrow6" refType="userD"/>
                  <dgm:constr type="ctrX" for="ch" forName="dotArrow7" refType="w" fact="0.6919"/>
                  <dgm:constr type="ctrY" for="ch" forName="dotArrow7" refType="h" fact="0.0211"/>
                  <dgm:constr type="w" for="ch" forName="dotArrow7" refType="userD"/>
                  <dgm:constr type="h" for="ch" forName="dotArrow7" refType="userD"/>
                  <dgm:constr type="l" for="ch" forName="parTx1" refType="w" fact="0.2556"/>
                  <dgm:constr type="t" for="ch" forName="parTx1" refType="h" fact="0.8856"/>
                  <dgm:constr type="w" for="ch" forName="parTx1" refType="w" fact="0.2101"/>
                  <dgm:constr type="h" for="ch" forName="parTx1" refType="h" fact="0.0704"/>
                  <dgm:constr type="ctrX" for="ch" forName="picture1" refType="w" fact="0.246"/>
                  <dgm:constr type="ctrY" for="ch" forName="picture1" refType="h" fact="0.8769"/>
                  <dgm:constr type="w" for="ch" forName="picture1" refType="w" fact="0.0974"/>
                  <dgm:constr type="h" for="ch" forName="picture1" refType="h" fact="0.1218"/>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535"/>
                  <dgm:constr type="t" for="ch" forName="parTx2" refType="h" fact="0.7956"/>
                  <dgm:constr type="w" for="ch" forName="parTx2" refType="w" fact="0.2101"/>
                  <dgm:constr type="h" for="ch" forName="parTx2" refType="h" fact="0.0704"/>
                  <dgm:constr type="ctrX" for="ch" forName="picture2" refType="w" fact="0.4439"/>
                  <dgm:constr type="ctrY" for="ch" forName="picture2" refType="h" fact="0.787"/>
                  <dgm:constr type="w" for="ch" forName="picture2" refType="w" fact="0.0974"/>
                  <dgm:constr type="h" for="ch" forName="picture2" refType="h" fact="0.1218"/>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511"/>
                  <dgm:constr type="t" for="ch" forName="parTx3" refType="h" fact="0.673"/>
                  <dgm:constr type="w" for="ch" forName="parTx3" refType="w" fact="0.2101"/>
                  <dgm:constr type="h" for="ch" forName="parTx3" refType="h" fact="0.0704"/>
                  <dgm:constr type="ctrX" for="ch" forName="picture3" refType="w" fact="0.5415"/>
                  <dgm:constr type="ctrY" for="ch" forName="picture3" refType="h" fact="0.6644"/>
                  <dgm:constr type="w" for="ch" forName="picture3" refType="w" fact="0.0974"/>
                  <dgm:constr type="h" for="ch" forName="picture3" refType="h" fact="0.1218"/>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6132"/>
                  <dgm:constr type="t" for="ch" forName="parTx4" refType="h" fact="0.538"/>
                  <dgm:constr type="w" for="ch" forName="parTx4" refType="w" fact="0.2101"/>
                  <dgm:constr type="h" for="ch" forName="parTx4" refType="h" fact="0.0704"/>
                  <dgm:constr type="ctrX" for="ch" forName="picture4" refType="w" fact="0.6037"/>
                  <dgm:constr type="ctrY" for="ch" forName="picture4" refType="h" fact="0.5294"/>
                  <dgm:constr type="w" for="ch" forName="picture4" refType="w" fact="0.0974"/>
                  <dgm:constr type="h" for="ch" forName="picture4" refType="h" fact="0.1218"/>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576"/>
                  <dgm:constr type="t" for="ch" forName="parTx5" refType="h" fact="0.3951"/>
                  <dgm:constr type="w" for="ch" forName="parTx5" refType="w" fact="0.2101"/>
                  <dgm:constr type="h" for="ch" forName="parTx5" refType="h" fact="0.0704"/>
                  <dgm:constr type="ctrX" for="ch" forName="picture5" refType="w" fact="0.648"/>
                  <dgm:constr type="ctrY" for="ch" forName="picture5" refType="h" fact="0.3864"/>
                  <dgm:constr type="w" for="ch" forName="picture5" refType="w" fact="0.0974"/>
                  <dgm:constr type="h" for="ch" forName="picture5" refType="h" fact="0.1218"/>
                  <dgm:constr type="l" for="ch" forName="desTx5" refType="r" refFor="ch" refForName="parTx5"/>
                  <dgm:constr type="r" for="ch" forName="desTx5" refType="w"/>
                  <dgm:constr type="t" for="ch" forName="desTx5" refType="t" refFor="ch" refForName="parTx5"/>
                  <dgm:constr type="h" for="ch" forName="desTx5" refType="h" refFor="ch" refForName="parTx5"/>
                  <dgm:constr type="l" for="ch" forName="parTx6" refType="w" fact="0.6828"/>
                  <dgm:constr type="t" for="ch" forName="parTx6" refType="h" fact="0.2531"/>
                  <dgm:constr type="w" for="ch" forName="parTx6" refType="w" fact="0.2101"/>
                  <dgm:constr type="h" for="ch" forName="parTx6" refType="h" fact="0.0704"/>
                  <dgm:constr type="ctrX" for="ch" forName="picture6" refType="w" fact="0.6733"/>
                  <dgm:constr type="ctrY" for="ch" forName="picture6" refType="h" fact="0.2444"/>
                  <dgm:constr type="w" for="ch" forName="picture6" refType="w" fact="0.0974"/>
                  <dgm:constr type="h" for="ch" forName="picture6" refType="h" fact="0.1218"/>
                  <dgm:constr type="l" for="ch" forName="desTx6" refType="r" refFor="ch" refForName="parTx6"/>
                  <dgm:constr type="r" for="ch" forName="desTx6" refType="w"/>
                  <dgm:constr type="t" for="ch" forName="desTx6" refType="t" refFor="ch" refForName="parTx6"/>
                  <dgm:constr type="h" for="ch" forName="desTx6" refType="h" refFor="ch" refForName="parTx6"/>
                  <dgm:constr type="l" for="ch" forName="parTx7" refType="w" fact="0.6966"/>
                  <dgm:constr type="t" for="ch" forName="parTx7" refType="h" fact="0.1162"/>
                  <dgm:constr type="w" for="ch" forName="parTx7" refType="w" fact="0.2101"/>
                  <dgm:constr type="h" for="ch" forName="parTx7" refType="h" fact="0.0704"/>
                  <dgm:constr type="ctrX" for="ch" forName="picture7" refType="w" fact="0.6871"/>
                  <dgm:constr type="ctrY" for="ch" forName="picture7" refType="h" fact="0.1075"/>
                  <dgm:constr type="w" for="ch" forName="picture7" refType="w" fact="0.0974"/>
                  <dgm:constr type="h" for="ch" forName="picture7" refType="h" fact="0.1218"/>
                  <dgm:constr type="l" for="ch" forName="desTx7" refType="r" refFor="ch" refForName="parTx7"/>
                  <dgm:constr type="r" for="ch" forName="desTx7" refType="w"/>
                  <dgm:constr type="t" for="ch" forName="desTx7" refType="t" refFor="ch" refForName="parTx7"/>
                  <dgm:constr type="h" for="ch" forName="desTx7" refType="h" refFor="ch" refForName="parTx7"/>
                </dgm:constrLst>
              </dgm:if>
              <dgm:else name="Name67">
                <dgm:alg type="composite">
                  <dgm:param type="ar" val="1.096"/>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userD" refType="w" fact="0.0111"/>
                  <dgm:constr type="ctrX" for="ch" forName="dot1" refType="w" fact="0.4459"/>
                  <dgm:constr type="ctrY" for="ch" forName="dot1" refType="h" fact="0.8342"/>
                  <dgm:constr type="w" for="ch" forName="dot1" refType="userD"/>
                  <dgm:constr type="h" for="ch" forName="dot1" refType="userD"/>
                  <dgm:constr type="ctrX" for="ch" forName="dot2" refType="w" fact="0.4244"/>
                  <dgm:constr type="ctrY" for="ch" forName="dot2" refType="h" fact="0.8448"/>
                  <dgm:constr type="w" for="ch" forName="dot2" refType="userD"/>
                  <dgm:constr type="h" for="ch" forName="dot2" refType="userD"/>
                  <dgm:constr type="ctrX" for="ch" forName="dot3" refType="w" fact="0.4026"/>
                  <dgm:constr type="ctrY" for="ch" forName="dot3" refType="h" fact="0.8539"/>
                  <dgm:constr type="w" for="ch" forName="dot3" refType="userD"/>
                  <dgm:constr type="h" for="ch" forName="dot3" refType="userD"/>
                  <dgm:constr type="ctrX" for="ch" forName="dot4" refType="w" fact="0.3806"/>
                  <dgm:constr type="ctrY" for="ch" forName="dot4" refType="h" fact="0.8615"/>
                  <dgm:constr type="w" for="ch" forName="dot4" refType="userD"/>
                  <dgm:constr type="h" for="ch" forName="dot4" refType="userD"/>
                  <dgm:constr type="ctrX" for="ch" forName="dot5" refType="w" fact="0.3584"/>
                  <dgm:constr type="ctrY" for="ch" forName="dot5" refType="h" fact="0.8676"/>
                  <dgm:constr type="w" for="ch" forName="dot5" refType="userD"/>
                  <dgm:constr type="h" for="ch" forName="dot5" refType="userD"/>
                  <dgm:constr type="ctrX" for="ch" forName="dot6" refType="w" fact="0.5803"/>
                  <dgm:constr type="ctrY" for="ch" forName="dot6" refType="h" fact="0.7255"/>
                  <dgm:constr type="w" for="ch" forName="dot6" refType="userD"/>
                  <dgm:constr type="h" for="ch" forName="dot6" refType="userD"/>
                  <dgm:constr type="ctrX" for="ch" forName="dot7" refType="w" fact="0.5618"/>
                  <dgm:constr type="ctrY" for="ch" forName="dot7" refType="h" fact="0.7454"/>
                  <dgm:constr type="w" for="ch" forName="dot7" refType="userD"/>
                  <dgm:constr type="h" for="ch" forName="dot7" refType="userD"/>
                  <dgm:constr type="ctrX" for="ch" forName="dot8" refType="w" fact="0.6656"/>
                  <dgm:constr type="ctrY" for="ch" forName="dot8" refType="h" fact="0.6026"/>
                  <dgm:constr type="w" for="ch" forName="dot8" refType="userD"/>
                  <dgm:constr type="h" for="ch" forName="dot8" refType="userD"/>
                  <dgm:constr type="ctrX" for="ch" forName="dot9" refType="w" fact="0.7266"/>
                  <dgm:constr type="ctrY" for="ch" forName="dot9" refType="h" fact="0.4632"/>
                  <dgm:constr type="w" for="ch" forName="dot9" refType="userD"/>
                  <dgm:constr type="h" for="ch" forName="dot9" refType="userD"/>
                  <dgm:constr type="ctrX" for="ch" forName="dot10" refType="w" fact="0.7643"/>
                  <dgm:constr type="ctrY" for="ch" forName="dot10" refType="h" fact="0.3187"/>
                  <dgm:constr type="w" for="ch" forName="dot10" refType="userD"/>
                  <dgm:constr type="h" for="ch" forName="dot10" refType="userD"/>
                  <dgm:constr type="ctrX" for="ch" forName="dot11" refType="w" fact="0.7816"/>
                  <dgm:constr type="ctrY" for="ch" forName="dot11" refType="h" fact="0.1763"/>
                  <dgm:constr type="w" for="ch" forName="dot11" refType="userD"/>
                  <dgm:constr type="h" for="ch" forName="dot11" refType="userD"/>
                  <dgm:constr type="ctrX" for="ch" forName="dotArrow1" refType="w" fact="0.7558"/>
                  <dgm:constr type="ctrY" for="ch" forName="dotArrow1" refType="h" fact="-0.0099"/>
                  <dgm:constr type="w" for="ch" forName="dotArrow1" refType="userD"/>
                  <dgm:constr type="h" for="ch" forName="dotArrow1" refType="userD"/>
                  <dgm:constr type="ctrX" for="ch" forName="dotArrow2" refType="w" fact="0.7725"/>
                  <dgm:constr type="ctrY" for="ch" forName="dotArrow2" refType="h" fact="-0.0239"/>
                  <dgm:constr type="w" for="ch" forName="dotArrow2" refType="userD"/>
                  <dgm:constr type="h" for="ch" forName="dotArrow2" refType="userD"/>
                  <dgm:constr type="ctrX" for="ch" forName="dotArrow3" refType="w" fact="0.7892"/>
                  <dgm:constr type="ctrY" for="ch" forName="dotArrow3" refType="h" fact="-0.0378"/>
                  <dgm:constr type="w" for="ch" forName="dotArrow3" refType="userD"/>
                  <dgm:constr type="h" for="ch" forName="dotArrow3" refType="userD"/>
                  <dgm:constr type="ctrX" for="ch" forName="dotArrow4" refType="w" fact="0.8058"/>
                  <dgm:constr type="ctrY" for="ch" forName="dotArrow4" refType="h" fact="-0.0239"/>
                  <dgm:constr type="w" for="ch" forName="dotArrow4" refType="userD"/>
                  <dgm:constr type="h" for="ch" forName="dotArrow4" refType="userD"/>
                  <dgm:constr type="ctrX" for="ch" forName="dotArrow5" refType="w" fact="0.8225"/>
                  <dgm:constr type="ctrY" for="ch" forName="dotArrow5" refType="h" fact="-0.0099"/>
                  <dgm:constr type="w" for="ch" forName="dotArrow5" refType="userD"/>
                  <dgm:constr type="h" for="ch" forName="dotArrow5" refType="userD"/>
                  <dgm:constr type="ctrX" for="ch" forName="dotArrow6" refType="w" fact="0.7892"/>
                  <dgm:constr type="ctrY" for="ch" forName="dotArrow6" refType="h" fact="-0.0084"/>
                  <dgm:constr type="w" for="ch" forName="dotArrow6" refType="userD"/>
                  <dgm:constr type="h" for="ch" forName="dotArrow6" refType="userD"/>
                  <dgm:constr type="ctrX" for="ch" forName="dotArrow7" refType="w" fact="0.7892"/>
                  <dgm:constr type="ctrY" for="ch" forName="dotArrow7" refType="h" fact="0.0211"/>
                  <dgm:constr type="w" for="ch" forName="dotArrow7" refType="userD"/>
                  <dgm:constr type="h" for="ch" forName="dotArrow7" refType="userD"/>
                  <dgm:constr type="l" for="ch" forName="parTx1" refType="w" fact="0.2915"/>
                  <dgm:constr type="t" for="ch" forName="parTx1" refType="h" fact="0.8845"/>
                  <dgm:constr type="w" for="ch" forName="parTx1" refType="w" fact="0.2396"/>
                  <dgm:constr type="h" for="ch" forName="parTx1" refType="h" fact="0.0704"/>
                  <dgm:constr type="ctrX" for="ch" forName="picture1" refType="w" fact="0.2806"/>
                  <dgm:constr type="ctrY" for="ch" forName="picture1" refType="h" fact="0.8769"/>
                  <dgm:constr type="w" for="ch" forName="picture1" refType="w" fact="0.1111"/>
                  <dgm:constr type="h" for="ch" forName="picture1" refType="h" fact="0.1218"/>
                  <dgm:constr type="l" for="ch" forName="parTx2" refType="w" fact="0.5172"/>
                  <dgm:constr type="t" for="ch" forName="parTx2" refType="h" fact="0.7946"/>
                  <dgm:constr type="w" for="ch" forName="parTx2" refType="w" fact="0.2396"/>
                  <dgm:constr type="h" for="ch" forName="parTx2" refType="h" fact="0.0704"/>
                  <dgm:constr type="ctrX" for="ch" forName="picture2" refType="w" fact="0.5063"/>
                  <dgm:constr type="ctrY" for="ch" forName="picture2" refType="h" fact="0.787"/>
                  <dgm:constr type="w" for="ch" forName="picture2" refType="w" fact="0.1111"/>
                  <dgm:constr type="h" for="ch" forName="picture2" refType="h" fact="0.1218"/>
                  <dgm:constr type="l" for="ch" forName="parTx3" refType="w" fact="0.6285"/>
                  <dgm:constr type="t" for="ch" forName="parTx3" refType="h" fact="0.672"/>
                  <dgm:constr type="w" for="ch" forName="parTx3" refType="w" fact="0.2396"/>
                  <dgm:constr type="h" for="ch" forName="parTx3" refType="h" fact="0.0704"/>
                  <dgm:constr type="ctrX" for="ch" forName="picture3" refType="w" fact="0.6176"/>
                  <dgm:constr type="ctrY" for="ch" forName="picture3" refType="h" fact="0.6644"/>
                  <dgm:constr type="w" for="ch" forName="picture3" refType="w" fact="0.1111"/>
                  <dgm:constr type="h" for="ch" forName="picture3" refType="h" fact="0.1218"/>
                  <dgm:constr type="l" for="ch" forName="parTx4" refType="w" fact="0.6994"/>
                  <dgm:constr type="t" for="ch" forName="parTx4" refType="h" fact="0.5369"/>
                  <dgm:constr type="w" for="ch" forName="parTx4" refType="w" fact="0.2396"/>
                  <dgm:constr type="h" for="ch" forName="parTx4" refType="h" fact="0.0704"/>
                  <dgm:constr type="ctrX" for="ch" forName="picture4" refType="w" fact="0.6885"/>
                  <dgm:constr type="ctrY" for="ch" forName="picture4" refType="h" fact="0.5294"/>
                  <dgm:constr type="w" for="ch" forName="picture4" refType="w" fact="0.1111"/>
                  <dgm:constr type="h" for="ch" forName="picture4" refType="h" fact="0.1218"/>
                  <dgm:constr type="l" for="ch" forName="parTx5" refType="w" fact="0.75"/>
                  <dgm:constr type="t" for="ch" forName="parTx5" refType="h" fact="0.394"/>
                  <dgm:constr type="w" for="ch" forName="parTx5" refType="w" fact="0.2396"/>
                  <dgm:constr type="h" for="ch" forName="parTx5" refType="h" fact="0.0704"/>
                  <dgm:constr type="ctrX" for="ch" forName="picture5" refType="w" fact="0.7391"/>
                  <dgm:constr type="ctrY" for="ch" forName="picture5" refType="h" fact="0.3864"/>
                  <dgm:constr type="w" for="ch" forName="picture5" refType="w" fact="0.1111"/>
                  <dgm:constr type="h" for="ch" forName="picture5" refType="h" fact="0.1218"/>
                  <dgm:constr type="l" for="ch" forName="parTx6" refType="w" fact="0.7788"/>
                  <dgm:constr type="t" for="ch" forName="parTx6" refType="h" fact="0.252"/>
                  <dgm:constr type="w" for="ch" forName="parTx6" refType="w" fact="0.2396"/>
                  <dgm:constr type="h" for="ch" forName="parTx6" refType="h" fact="0.0704"/>
                  <dgm:constr type="ctrX" for="ch" forName="picture6" refType="w" fact="0.7679"/>
                  <dgm:constr type="ctrY" for="ch" forName="picture6" refType="h" fact="0.2444"/>
                  <dgm:constr type="w" for="ch" forName="picture6" refType="w" fact="0.1111"/>
                  <dgm:constr type="h" for="ch" forName="picture6" refType="h" fact="0.1218"/>
                  <dgm:constr type="l" for="ch" forName="parTx7" refType="w" fact="0.7945"/>
                  <dgm:constr type="t" for="ch" forName="parTx7" refType="h" fact="0.1151"/>
                  <dgm:constr type="w" for="ch" forName="parTx7" refType="w" fact="0.2396"/>
                  <dgm:constr type="h" for="ch" forName="parTx7" refType="h" fact="0.0704"/>
                  <dgm:constr type="ctrX" for="ch" forName="picture7" refType="w" fact="0.7836"/>
                  <dgm:constr type="ctrY" for="ch" forName="picture7" refType="h" fact="0.1075"/>
                  <dgm:constr type="w" for="ch" forName="picture7" refType="w" fact="0.1111"/>
                  <dgm:constr type="h" for="ch" forName="picture7" refType="h" fact="0.1218"/>
                </dgm:constrLst>
              </dgm:else>
            </dgm:choose>
          </dgm:if>
          <dgm:else name="Name68">
            <dgm:choose name="Name69">
              <dgm:if name="Name70" axis="des" func="maxDepth" op="gt" val="1">
                <dgm:alg type="composite">
                  <dgm:param type="ar" val="1.2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primFontSz" for="ch" forName="desTx7" refType="primFontSz" refFor="ch" refForName="desTx1" op="equ"/>
                  <dgm:constr type="userD" refType="w" fact="0.0097"/>
                  <dgm:constr type="ctrX" for="ch" forName="dot1" refType="w" fact="0.6091"/>
                  <dgm:constr type="ctrY" for="ch" forName="dot1" refType="h" fact="0.8342"/>
                  <dgm:constr type="w" for="ch" forName="dot1" refType="userD"/>
                  <dgm:constr type="h" for="ch" forName="dot1" refType="userD"/>
                  <dgm:constr type="ctrX" for="ch" forName="dot2" refType="w" fact="0.6279"/>
                  <dgm:constr type="ctrY" for="ch" forName="dot2" refType="h" fact="0.8448"/>
                  <dgm:constr type="w" for="ch" forName="dot2" refType="userD"/>
                  <dgm:constr type="h" for="ch" forName="dot2" refType="userD"/>
                  <dgm:constr type="ctrX" for="ch" forName="dot3" refType="w" fact="0.647"/>
                  <dgm:constr type="ctrY" for="ch" forName="dot3" refType="h" fact="0.8539"/>
                  <dgm:constr type="w" for="ch" forName="dot3" refType="userD"/>
                  <dgm:constr type="h" for="ch" forName="dot3" refType="userD"/>
                  <dgm:constr type="ctrX" for="ch" forName="dot4" refType="w" fact="0.6663"/>
                  <dgm:constr type="ctrY" for="ch" forName="dot4" refType="h" fact="0.8615"/>
                  <dgm:constr type="w" for="ch" forName="dot4" refType="userD"/>
                  <dgm:constr type="h" for="ch" forName="dot4" refType="userD"/>
                  <dgm:constr type="ctrX" for="ch" forName="dot5" refType="w" fact="0.6858"/>
                  <dgm:constr type="ctrY" for="ch" forName="dot5" refType="h" fact="0.8676"/>
                  <dgm:constr type="w" for="ch" forName="dot5" refType="userD"/>
                  <dgm:constr type="h" for="ch" forName="dot5" refType="userD"/>
                  <dgm:constr type="ctrX" for="ch" forName="dot6" refType="w" fact="0.4912"/>
                  <dgm:constr type="ctrY" for="ch" forName="dot6" refType="h" fact="0.7255"/>
                  <dgm:constr type="w" for="ch" forName="dot6" refType="userD"/>
                  <dgm:constr type="h" for="ch" forName="dot6" refType="userD"/>
                  <dgm:constr type="ctrX" for="ch" forName="dot7" refType="w" fact="0.5074"/>
                  <dgm:constr type="ctrY" for="ch" forName="dot7" refType="h" fact="0.7454"/>
                  <dgm:constr type="w" for="ch" forName="dot7" refType="userD"/>
                  <dgm:constr type="h" for="ch" forName="dot7" refType="userD"/>
                  <dgm:constr type="ctrX" for="ch" forName="dot8" refType="w" fact="0.4164"/>
                  <dgm:constr type="ctrY" for="ch" forName="dot8" refType="h" fact="0.6026"/>
                  <dgm:constr type="w" for="ch" forName="dot8" refType="userD"/>
                  <dgm:constr type="h" for="ch" forName="dot8" refType="userD"/>
                  <dgm:constr type="ctrX" for="ch" forName="dot9" refType="w" fact="0.3629"/>
                  <dgm:constr type="ctrY" for="ch" forName="dot9" refType="h" fact="0.4632"/>
                  <dgm:constr type="w" for="ch" forName="dot9" refType="userD"/>
                  <dgm:constr type="h" for="ch" forName="dot9" refType="userD"/>
                  <dgm:constr type="ctrX" for="ch" forName="dot10" refType="w" fact="0.3299"/>
                  <dgm:constr type="ctrY" for="ch" forName="dot10" refType="h" fact="0.3187"/>
                  <dgm:constr type="w" for="ch" forName="dot10" refType="userD"/>
                  <dgm:constr type="h" for="ch" forName="dot10" refType="userD"/>
                  <dgm:constr type="ctrX" for="ch" forName="dot11" refType="w" fact="0.3147"/>
                  <dgm:constr type="ctrY" for="ch" forName="dot11" refType="h" fact="0.1763"/>
                  <dgm:constr type="w" for="ch" forName="dot11" refType="userD"/>
                  <dgm:constr type="h" for="ch" forName="dot11" refType="userD"/>
                  <dgm:constr type="ctrX" for="ch" forName="dotArrow1" refType="w" fact="0.3373"/>
                  <dgm:constr type="ctrY" for="ch" forName="dotArrow1" refType="h" fact="-0.0099"/>
                  <dgm:constr type="w" for="ch" forName="dotArrow1" refType="userD"/>
                  <dgm:constr type="h" for="ch" forName="dotArrow1" refType="userD"/>
                  <dgm:constr type="ctrX" for="ch" forName="dotArrow2" refType="w" fact="0.3227"/>
                  <dgm:constr type="ctrY" for="ch" forName="dotArrow2" refType="h" fact="-0.0239"/>
                  <dgm:constr type="w" for="ch" forName="dotArrow2" refType="userD"/>
                  <dgm:constr type="h" for="ch" forName="dotArrow2" refType="userD"/>
                  <dgm:constr type="ctrX" for="ch" forName="dotArrow3" refType="w" fact="0.3081"/>
                  <dgm:constr type="ctrY" for="ch" forName="dotArrow3" refType="h" fact="-0.0378"/>
                  <dgm:constr type="w" for="ch" forName="dotArrow3" refType="userD"/>
                  <dgm:constr type="h" for="ch" forName="dotArrow3" refType="userD"/>
                  <dgm:constr type="ctrX" for="ch" forName="dotArrow4" refType="w" fact="0.2935"/>
                  <dgm:constr type="ctrY" for="ch" forName="dotArrow4" refType="h" fact="-0.0239"/>
                  <dgm:constr type="w" for="ch" forName="dotArrow4" refType="userD"/>
                  <dgm:constr type="h" for="ch" forName="dotArrow4" refType="userD"/>
                  <dgm:constr type="ctrX" for="ch" forName="dotArrow5" refType="w" fact="0.2788"/>
                  <dgm:constr type="ctrY" for="ch" forName="dotArrow5" refType="h" fact="-0.0099"/>
                  <dgm:constr type="w" for="ch" forName="dotArrow5" refType="userD"/>
                  <dgm:constr type="h" for="ch" forName="dotArrow5" refType="userD"/>
                  <dgm:constr type="ctrX" for="ch" forName="dotArrow6" refType="w" fact="0.3081"/>
                  <dgm:constr type="ctrY" for="ch" forName="dotArrow6" refType="h" fact="-0.0084"/>
                  <dgm:constr type="w" for="ch" forName="dotArrow6" refType="userD"/>
                  <dgm:constr type="h" for="ch" forName="dotArrow6" refType="userD"/>
                  <dgm:constr type="ctrX" for="ch" forName="dotArrow7" refType="w" fact="0.3081"/>
                  <dgm:constr type="ctrY" for="ch" forName="dotArrow7" refType="h" fact="0.0211"/>
                  <dgm:constr type="w" for="ch" forName="dotArrow7" refType="userD"/>
                  <dgm:constr type="h" for="ch" forName="dotArrow7" refType="userD"/>
                  <dgm:constr type="r" for="ch" forName="parTx1" refType="w" fact="0.7444"/>
                  <dgm:constr type="t" for="ch" forName="parTx1" refType="h" fact="0.8856"/>
                  <dgm:constr type="w" for="ch" forName="parTx1" refType="w" fact="0.2101"/>
                  <dgm:constr type="h" for="ch" forName="parTx1" refType="h" fact="0.0704"/>
                  <dgm:constr type="ctrX" for="ch" forName="picture1" refType="w" fact="0.754"/>
                  <dgm:constr type="ctrY" for="ch" forName="picture1" refType="h" fact="0.8769"/>
                  <dgm:constr type="w" for="ch" forName="picture1" refType="w" fact="0.0974"/>
                  <dgm:constr type="h" for="ch" forName="picture1" refType="h" fact="0.1218"/>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465"/>
                  <dgm:constr type="t" for="ch" forName="parTx2" refType="h" fact="0.7956"/>
                  <dgm:constr type="w" for="ch" forName="parTx2" refType="w" fact="0.2101"/>
                  <dgm:constr type="h" for="ch" forName="parTx2" refType="h" fact="0.0704"/>
                  <dgm:constr type="ctrX" for="ch" forName="picture2" refType="w" fact="0.5561"/>
                  <dgm:constr type="ctrY" for="ch" forName="picture2" refType="h" fact="0.787"/>
                  <dgm:constr type="w" for="ch" forName="picture2" refType="w" fact="0.0974"/>
                  <dgm:constr type="h" for="ch" forName="picture2" refType="h" fact="0.1218"/>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489"/>
                  <dgm:constr type="t" for="ch" forName="parTx3" refType="h" fact="0.673"/>
                  <dgm:constr type="w" for="ch" forName="parTx3" refType="w" fact="0.2101"/>
                  <dgm:constr type="h" for="ch" forName="parTx3" refType="h" fact="0.0704"/>
                  <dgm:constr type="ctrX" for="ch" forName="picture3" refType="w" fact="0.4585"/>
                  <dgm:constr type="ctrY" for="ch" forName="picture3" refType="h" fact="0.6644"/>
                  <dgm:constr type="w" for="ch" forName="picture3" refType="w" fact="0.0974"/>
                  <dgm:constr type="h" for="ch" forName="picture3" refType="h" fact="0.1218"/>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3868"/>
                  <dgm:constr type="t" for="ch" forName="parTx4" refType="h" fact="0.538"/>
                  <dgm:constr type="w" for="ch" forName="parTx4" refType="w" fact="0.2101"/>
                  <dgm:constr type="h" for="ch" forName="parTx4" refType="h" fact="0.0704"/>
                  <dgm:constr type="ctrX" for="ch" forName="picture4" refType="w" fact="0.3963"/>
                  <dgm:constr type="ctrY" for="ch" forName="picture4" refType="h" fact="0.5294"/>
                  <dgm:constr type="w" for="ch" forName="picture4" refType="w" fact="0.0974"/>
                  <dgm:constr type="h" for="ch" forName="picture4" refType="h" fact="0.1218"/>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424"/>
                  <dgm:constr type="t" for="ch" forName="parTx5" refType="h" fact="0.3951"/>
                  <dgm:constr type="w" for="ch" forName="parTx5" refType="w" fact="0.2101"/>
                  <dgm:constr type="h" for="ch" forName="parTx5" refType="h" fact="0.0704"/>
                  <dgm:constr type="ctrX" for="ch" forName="picture5" refType="w" fact="0.352"/>
                  <dgm:constr type="ctrY" for="ch" forName="picture5" refType="h" fact="0.3864"/>
                  <dgm:constr type="w" for="ch" forName="picture5" refType="w" fact="0.0974"/>
                  <dgm:constr type="h" for="ch" forName="picture5" refType="h" fact="0.1218"/>
                  <dgm:constr type="r" for="ch" forName="desTx5" refType="l" refFor="ch" refForName="parTx5"/>
                  <dgm:constr type="l" for="ch" forName="desTx5"/>
                  <dgm:constr type="t" for="ch" forName="desTx5" refType="t" refFor="ch" refForName="parTx5"/>
                  <dgm:constr type="h" for="ch" forName="desTx5" refType="h" refFor="ch" refForName="parTx5"/>
                  <dgm:constr type="r" for="ch" forName="parTx6" refType="w" fact="0.3172"/>
                  <dgm:constr type="t" for="ch" forName="parTx6" refType="h" fact="0.2531"/>
                  <dgm:constr type="w" for="ch" forName="parTx6" refType="w" fact="0.2101"/>
                  <dgm:constr type="h" for="ch" forName="parTx6" refType="h" fact="0.0704"/>
                  <dgm:constr type="ctrX" for="ch" forName="picture6" refType="w" fact="0.3267"/>
                  <dgm:constr type="ctrY" for="ch" forName="picture6" refType="h" fact="0.2444"/>
                  <dgm:constr type="w" for="ch" forName="picture6" refType="w" fact="0.0974"/>
                  <dgm:constr type="h" for="ch" forName="picture6" refType="h" fact="0.1218"/>
                  <dgm:constr type="r" for="ch" forName="desTx6" refType="l" refFor="ch" refForName="parTx6"/>
                  <dgm:constr type="l" for="ch" forName="desTx6"/>
                  <dgm:constr type="t" for="ch" forName="desTx6" refType="t" refFor="ch" refForName="parTx6"/>
                  <dgm:constr type="h" for="ch" forName="desTx6" refType="h" refFor="ch" refForName="parTx6"/>
                  <dgm:constr type="r" for="ch" forName="parTx7" refType="w" fact="0.3034"/>
                  <dgm:constr type="t" for="ch" forName="parTx7" refType="h" fact="0.1162"/>
                  <dgm:constr type="w" for="ch" forName="parTx7" refType="w" fact="0.2101"/>
                  <dgm:constr type="h" for="ch" forName="parTx7" refType="h" fact="0.0704"/>
                  <dgm:constr type="ctrX" for="ch" forName="picture7" refType="w" fact="0.3129"/>
                  <dgm:constr type="ctrY" for="ch" forName="picture7" refType="h" fact="0.1075"/>
                  <dgm:constr type="w" for="ch" forName="picture7" refType="w" fact="0.0974"/>
                  <dgm:constr type="h" for="ch" forName="picture7" refType="h" fact="0.1218"/>
                  <dgm:constr type="r" for="ch" forName="desTx7" refType="l" refFor="ch" refForName="parTx7"/>
                  <dgm:constr type="l" for="ch" forName="desTx7"/>
                  <dgm:constr type="t" for="ch" forName="desTx7" refType="t" refFor="ch" refForName="parTx7"/>
                  <dgm:constr type="h" for="ch" forName="desTx7" refType="h" refFor="ch" refForName="parTx7"/>
                </dgm:constrLst>
              </dgm:if>
              <dgm:else name="Name71">
                <dgm:alg type="composite">
                  <dgm:param type="ar" val="1.096"/>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userD" refType="w" fact="0.0111"/>
                  <dgm:constr type="ctrX" for="ch" forName="dot1" refType="w" fact="0.5541"/>
                  <dgm:constr type="ctrY" for="ch" forName="dot1" refType="h" fact="0.8342"/>
                  <dgm:constr type="w" for="ch" forName="dot1" refType="userD"/>
                  <dgm:constr type="h" for="ch" forName="dot1" refType="userD"/>
                  <dgm:constr type="ctrX" for="ch" forName="dot2" refType="w" fact="0.5756"/>
                  <dgm:constr type="ctrY" for="ch" forName="dot2" refType="h" fact="0.8448"/>
                  <dgm:constr type="w" for="ch" forName="dot2" refType="userD"/>
                  <dgm:constr type="h" for="ch" forName="dot2" refType="userD"/>
                  <dgm:constr type="ctrX" for="ch" forName="dot3" refType="w" fact="0.5974"/>
                  <dgm:constr type="ctrY" for="ch" forName="dot3" refType="h" fact="0.8539"/>
                  <dgm:constr type="w" for="ch" forName="dot3" refType="userD"/>
                  <dgm:constr type="h" for="ch" forName="dot3" refType="userD"/>
                  <dgm:constr type="ctrX" for="ch" forName="dot4" refType="w" fact="0.6194"/>
                  <dgm:constr type="ctrY" for="ch" forName="dot4" refType="h" fact="0.8615"/>
                  <dgm:constr type="w" for="ch" forName="dot4" refType="userD"/>
                  <dgm:constr type="h" for="ch" forName="dot4" refType="userD"/>
                  <dgm:constr type="ctrX" for="ch" forName="dot5" refType="w" fact="0.6416"/>
                  <dgm:constr type="ctrY" for="ch" forName="dot5" refType="h" fact="0.8676"/>
                  <dgm:constr type="w" for="ch" forName="dot5" refType="userD"/>
                  <dgm:constr type="h" for="ch" forName="dot5" refType="userD"/>
                  <dgm:constr type="ctrX" for="ch" forName="dot6" refType="w" fact="0.4197"/>
                  <dgm:constr type="ctrY" for="ch" forName="dot6" refType="h" fact="0.7255"/>
                  <dgm:constr type="w" for="ch" forName="dot6" refType="userD"/>
                  <dgm:constr type="h" for="ch" forName="dot6" refType="userD"/>
                  <dgm:constr type="ctrX" for="ch" forName="dot7" refType="w" fact="0.4382"/>
                  <dgm:constr type="ctrY" for="ch" forName="dot7" refType="h" fact="0.7454"/>
                  <dgm:constr type="w" for="ch" forName="dot7" refType="userD"/>
                  <dgm:constr type="h" for="ch" forName="dot7" refType="userD"/>
                  <dgm:constr type="ctrX" for="ch" forName="dot8" refType="w" fact="0.3344"/>
                  <dgm:constr type="ctrY" for="ch" forName="dot8" refType="h" fact="0.6026"/>
                  <dgm:constr type="w" for="ch" forName="dot8" refType="userD"/>
                  <dgm:constr type="h" for="ch" forName="dot8" refType="userD"/>
                  <dgm:constr type="ctrX" for="ch" forName="dot9" refType="w" fact="0.2734"/>
                  <dgm:constr type="ctrY" for="ch" forName="dot9" refType="h" fact="0.4632"/>
                  <dgm:constr type="w" for="ch" forName="dot9" refType="userD"/>
                  <dgm:constr type="h" for="ch" forName="dot9" refType="userD"/>
                  <dgm:constr type="ctrX" for="ch" forName="dot10" refType="w" fact="0.2357"/>
                  <dgm:constr type="ctrY" for="ch" forName="dot10" refType="h" fact="0.3187"/>
                  <dgm:constr type="w" for="ch" forName="dot10" refType="userD"/>
                  <dgm:constr type="h" for="ch" forName="dot10" refType="userD"/>
                  <dgm:constr type="ctrX" for="ch" forName="dot11" refType="w" fact="0.2184"/>
                  <dgm:constr type="ctrY" for="ch" forName="dot11" refType="h" fact="0.1763"/>
                  <dgm:constr type="w" for="ch" forName="dot11" refType="userD"/>
                  <dgm:constr type="h" for="ch" forName="dot11" refType="userD"/>
                  <dgm:constr type="ctrX" for="ch" forName="dotArrow1" refType="w" fact="0.2442"/>
                  <dgm:constr type="ctrY" for="ch" forName="dotArrow1" refType="h" fact="-0.0099"/>
                  <dgm:constr type="w" for="ch" forName="dotArrow1" refType="userD"/>
                  <dgm:constr type="h" for="ch" forName="dotArrow1" refType="userD"/>
                  <dgm:constr type="ctrX" for="ch" forName="dotArrow2" refType="w" fact="0.2275"/>
                  <dgm:constr type="ctrY" for="ch" forName="dotArrow2" refType="h" fact="-0.0239"/>
                  <dgm:constr type="w" for="ch" forName="dotArrow2" refType="userD"/>
                  <dgm:constr type="h" for="ch" forName="dotArrow2" refType="userD"/>
                  <dgm:constr type="ctrX" for="ch" forName="dotArrow3" refType="w" fact="0.2108"/>
                  <dgm:constr type="ctrY" for="ch" forName="dotArrow3" refType="h" fact="-0.0378"/>
                  <dgm:constr type="w" for="ch" forName="dotArrow3" refType="userD"/>
                  <dgm:constr type="h" for="ch" forName="dotArrow3" refType="userD"/>
                  <dgm:constr type="ctrX" for="ch" forName="dotArrow4" refType="w" fact="0.1942"/>
                  <dgm:constr type="ctrY" for="ch" forName="dotArrow4" refType="h" fact="-0.0239"/>
                  <dgm:constr type="w" for="ch" forName="dotArrow4" refType="userD"/>
                  <dgm:constr type="h" for="ch" forName="dotArrow4" refType="userD"/>
                  <dgm:constr type="ctrX" for="ch" forName="dotArrow5" refType="w" fact="0.1775"/>
                  <dgm:constr type="ctrY" for="ch" forName="dotArrow5" refType="h" fact="-0.0099"/>
                  <dgm:constr type="w" for="ch" forName="dotArrow5" refType="userD"/>
                  <dgm:constr type="h" for="ch" forName="dotArrow5" refType="userD"/>
                  <dgm:constr type="ctrX" for="ch" forName="dotArrow6" refType="w" fact="0.2108"/>
                  <dgm:constr type="ctrY" for="ch" forName="dotArrow6" refType="h" fact="-0.0084"/>
                  <dgm:constr type="w" for="ch" forName="dotArrow6" refType="userD"/>
                  <dgm:constr type="h" for="ch" forName="dotArrow6" refType="userD"/>
                  <dgm:constr type="ctrX" for="ch" forName="dotArrow7" refType="w" fact="0.2108"/>
                  <dgm:constr type="ctrY" for="ch" forName="dotArrow7" refType="h" fact="0.0211"/>
                  <dgm:constr type="w" for="ch" forName="dotArrow7" refType="userD"/>
                  <dgm:constr type="h" for="ch" forName="dotArrow7" refType="userD"/>
                  <dgm:constr type="r" for="ch" forName="parTx1" refType="w" fact="0.7085"/>
                  <dgm:constr type="t" for="ch" forName="parTx1" refType="h" fact="0.8845"/>
                  <dgm:constr type="w" for="ch" forName="parTx1" refType="w" fact="0.2396"/>
                  <dgm:constr type="h" for="ch" forName="parTx1" refType="h" fact="0.0704"/>
                  <dgm:constr type="ctrX" for="ch" forName="picture1" refType="w" fact="0.7194"/>
                  <dgm:constr type="ctrY" for="ch" forName="picture1" refType="h" fact="0.8769"/>
                  <dgm:constr type="w" for="ch" forName="picture1" refType="w" fact="0.1111"/>
                  <dgm:constr type="h" for="ch" forName="picture1" refType="h" fact="0.1218"/>
                  <dgm:constr type="r" for="ch" forName="parTx2" refType="w" fact="0.4828"/>
                  <dgm:constr type="t" for="ch" forName="parTx2" refType="h" fact="0.7946"/>
                  <dgm:constr type="w" for="ch" forName="parTx2" refType="w" fact="0.2396"/>
                  <dgm:constr type="h" for="ch" forName="parTx2" refType="h" fact="0.0704"/>
                  <dgm:constr type="ctrX" for="ch" forName="picture2" refType="w" fact="0.4937"/>
                  <dgm:constr type="ctrY" for="ch" forName="picture2" refType="h" fact="0.787"/>
                  <dgm:constr type="w" for="ch" forName="picture2" refType="w" fact="0.1111"/>
                  <dgm:constr type="h" for="ch" forName="picture2" refType="h" fact="0.1218"/>
                  <dgm:constr type="r" for="ch" forName="parTx3" refType="w" fact="0.3715"/>
                  <dgm:constr type="t" for="ch" forName="parTx3" refType="h" fact="0.672"/>
                  <dgm:constr type="w" for="ch" forName="parTx3" refType="w" fact="0.2396"/>
                  <dgm:constr type="h" for="ch" forName="parTx3" refType="h" fact="0.0704"/>
                  <dgm:constr type="ctrX" for="ch" forName="picture3" refType="w" fact="0.3824"/>
                  <dgm:constr type="ctrY" for="ch" forName="picture3" refType="h" fact="0.6644"/>
                  <dgm:constr type="w" for="ch" forName="picture3" refType="w" fact="0.1111"/>
                  <dgm:constr type="h" for="ch" forName="picture3" refType="h" fact="0.1218"/>
                  <dgm:constr type="r" for="ch" forName="parTx4" refType="w" fact="0.3006"/>
                  <dgm:constr type="t" for="ch" forName="parTx4" refType="h" fact="0.5369"/>
                  <dgm:constr type="w" for="ch" forName="parTx4" refType="w" fact="0.2396"/>
                  <dgm:constr type="h" for="ch" forName="parTx4" refType="h" fact="0.0704"/>
                  <dgm:constr type="ctrX" for="ch" forName="picture4" refType="w" fact="0.3115"/>
                  <dgm:constr type="ctrY" for="ch" forName="picture4" refType="h" fact="0.5294"/>
                  <dgm:constr type="w" for="ch" forName="picture4" refType="w" fact="0.1111"/>
                  <dgm:constr type="h" for="ch" forName="picture4" refType="h" fact="0.1218"/>
                  <dgm:constr type="r" for="ch" forName="parTx5" refType="w" fact="0.25"/>
                  <dgm:constr type="t" for="ch" forName="parTx5" refType="h" fact="0.394"/>
                  <dgm:constr type="w" for="ch" forName="parTx5" refType="w" fact="0.2396"/>
                  <dgm:constr type="h" for="ch" forName="parTx5" refType="h" fact="0.0704"/>
                  <dgm:constr type="ctrX" for="ch" forName="picture5" refType="w" fact="0.2609"/>
                  <dgm:constr type="ctrY" for="ch" forName="picture5" refType="h" fact="0.3864"/>
                  <dgm:constr type="w" for="ch" forName="picture5" refType="w" fact="0.1111"/>
                  <dgm:constr type="h" for="ch" forName="picture5" refType="h" fact="0.1218"/>
                  <dgm:constr type="r" for="ch" forName="parTx6" refType="w" fact="0.2212"/>
                  <dgm:constr type="t" for="ch" forName="parTx6" refType="h" fact="0.252"/>
                  <dgm:constr type="w" for="ch" forName="parTx6" refType="w" fact="0.2396"/>
                  <dgm:constr type="h" for="ch" forName="parTx6" refType="h" fact="0.0704"/>
                  <dgm:constr type="ctrX" for="ch" forName="picture6" refType="w" fact="0.2321"/>
                  <dgm:constr type="ctrY" for="ch" forName="picture6" refType="h" fact="0.2444"/>
                  <dgm:constr type="w" for="ch" forName="picture6" refType="w" fact="0.1111"/>
                  <dgm:constr type="h" for="ch" forName="picture6" refType="h" fact="0.1218"/>
                  <dgm:constr type="r" for="ch" forName="parTx7" refType="w" fact="0.2055"/>
                  <dgm:constr type="t" for="ch" forName="parTx7" refType="h" fact="0.1151"/>
                  <dgm:constr type="w" for="ch" forName="parTx7" refType="w" fact="0.2396"/>
                  <dgm:constr type="h" for="ch" forName="parTx7" refType="h" fact="0.0704"/>
                  <dgm:constr type="ctrX" for="ch" forName="picture7" refType="w" fact="0.2164"/>
                  <dgm:constr type="ctrY" for="ch" forName="picture7" refType="h" fact="0.1075"/>
                  <dgm:constr type="w" for="ch" forName="picture7" refType="w" fact="0.1111"/>
                  <dgm:constr type="h" for="ch" forName="picture7" refType="h" fact="0.1218"/>
                </dgm:constrLst>
              </dgm:else>
            </dgm:choose>
          </dgm:else>
        </dgm:choose>
      </dgm:else>
    </dgm:choose>
    <dgm:forEach name="wrapper" axis="self" ptType="parTrans">
      <dgm:forEach name="wrapper2" axis="self" ptType="sibTrans" st="2">
        <dgm:forEach name="imageRepeat" axis="self">
          <dgm:layoutNode name="imageRepeatNode" styleLbl="fgImgPlace1">
            <dgm:alg type="sp"/>
            <dgm:shape xmlns:r="http://schemas.openxmlformats.org/officeDocument/2006/relationships" type="ellipse" r:blip="" blipPhldr="1">
              <dgm:adjLst/>
            </dgm:shape>
            <dgm:presOf axis="self"/>
          </dgm:layoutNode>
        </dgm:forEach>
      </dgm:forEach>
    </dgm:forEach>
    <dgm:choose name="Name72">
      <dgm:if name="Name73" axis="ch" ptType="node" func="cnt" op="gte" val="2">
        <dgm:layoutNode name="dot1" styleLbl="alignNode1">
          <dgm:alg type="sp"/>
          <dgm:shape xmlns:r="http://schemas.openxmlformats.org/officeDocument/2006/relationships" type="ellipse" r:blip="">
            <dgm:adjLst/>
          </dgm:shape>
          <dgm:presOf/>
        </dgm:layoutNode>
        <dgm:layoutNode name="dot2" styleLbl="alignNode1">
          <dgm:alg type="sp"/>
          <dgm:shape xmlns:r="http://schemas.openxmlformats.org/officeDocument/2006/relationships" type="ellipse" r:blip="">
            <dgm:adjLst/>
          </dgm:shape>
          <dgm:presOf/>
        </dgm:layoutNode>
        <dgm:layoutNode name="dot3" styleLbl="alignNode1">
          <dgm:alg type="sp"/>
          <dgm:shape xmlns:r="http://schemas.openxmlformats.org/officeDocument/2006/relationships" type="ellipse" r:blip="">
            <dgm:adjLst/>
          </dgm:shape>
          <dgm:presOf/>
        </dgm:layoutNode>
      </dgm:if>
      <dgm:else name="Name74"/>
    </dgm:choose>
    <dgm:choose name="Name75">
      <dgm:if name="Name76" axis="ch" ptType="node" func="cnt" op="gte" val="3">
        <dgm:layoutNode name="dot4" styleLbl="alignNode1">
          <dgm:alg type="sp"/>
          <dgm:shape xmlns:r="http://schemas.openxmlformats.org/officeDocument/2006/relationships" type="ellipse" r:blip="">
            <dgm:adjLst/>
          </dgm:shape>
          <dgm:presOf/>
        </dgm:layoutNode>
        <dgm:layoutNode name="dot5" styleLbl="alignNode1">
          <dgm:alg type="sp"/>
          <dgm:shape xmlns:r="http://schemas.openxmlformats.org/officeDocument/2006/relationships" type="ellipse" r:blip="">
            <dgm:adjLst/>
          </dgm:shape>
          <dgm:presOf/>
        </dgm:layoutNode>
      </dgm:if>
      <dgm:else name="Name77"/>
    </dgm:choose>
    <dgm:choose name="Name78">
      <dgm:if name="Name79" axis="ch" ptType="node" func="cnt" op="gte" val="4">
        <dgm:layoutNode name="dot6" styleLbl="alignNode1">
          <dgm:alg type="sp"/>
          <dgm:shape xmlns:r="http://schemas.openxmlformats.org/officeDocument/2006/relationships" type="ellipse" r:blip="">
            <dgm:adjLst/>
          </dgm:shape>
          <dgm:presOf/>
        </dgm:layoutNode>
      </dgm:if>
      <dgm:else name="Name80"/>
    </dgm:choose>
    <dgm:choose name="Name81">
      <dgm:if name="Name82" axis="ch" ptType="node" func="cnt" op="gte" val="5">
        <dgm:layoutNode name="dot7" styleLbl="alignNode1">
          <dgm:alg type="sp"/>
          <dgm:shape xmlns:r="http://schemas.openxmlformats.org/officeDocument/2006/relationships" type="ellipse" r:blip="">
            <dgm:adjLst/>
          </dgm:shape>
          <dgm:presOf/>
        </dgm:layoutNode>
        <dgm:layoutNode name="dot8" styleLbl="alignNode1">
          <dgm:alg type="sp"/>
          <dgm:shape xmlns:r="http://schemas.openxmlformats.org/officeDocument/2006/relationships" type="ellipse" r:blip="">
            <dgm:adjLst/>
          </dgm:shape>
          <dgm:presOf/>
        </dgm:layoutNode>
      </dgm:if>
      <dgm:else name="Name83"/>
    </dgm:choose>
    <dgm:choose name="Name84">
      <dgm:if name="Name85" axis="ch" ptType="node" func="cnt" op="gte" val="6">
        <dgm:layoutNode name="dot9" styleLbl="alignNode1">
          <dgm:alg type="sp"/>
          <dgm:shape xmlns:r="http://schemas.openxmlformats.org/officeDocument/2006/relationships" type="ellipse" r:blip="">
            <dgm:adjLst/>
          </dgm:shape>
          <dgm:presOf/>
        </dgm:layoutNode>
        <dgm:layoutNode name="dot10" styleLbl="alignNode1">
          <dgm:alg type="sp"/>
          <dgm:shape xmlns:r="http://schemas.openxmlformats.org/officeDocument/2006/relationships" type="ellipse" r:blip="">
            <dgm:adjLst/>
          </dgm:shape>
          <dgm:presOf/>
        </dgm:layoutNode>
      </dgm:if>
      <dgm:else name="Name86"/>
    </dgm:choose>
    <dgm:choose name="Name87">
      <dgm:if name="Name88" axis="ch" ptType="node" func="cnt" op="gte" val="7">
        <dgm:layoutNode name="dot11" styleLbl="alignNode1">
          <dgm:alg type="sp"/>
          <dgm:shape xmlns:r="http://schemas.openxmlformats.org/officeDocument/2006/relationships" type="ellipse" r:blip="">
            <dgm:adjLst/>
          </dgm:shape>
          <dgm:presOf/>
        </dgm:layoutNode>
      </dgm:if>
      <dgm:else name="Name89"/>
    </dgm:choose>
    <dgm:choose name="Name90">
      <dgm:if name="Name91" axis="ch" ptType="node" func="cnt" op="gte" val="2">
        <dgm:layoutNode name="dotArrow1" styleLbl="alignNode1">
          <dgm:alg type="sp"/>
          <dgm:shape xmlns:r="http://schemas.openxmlformats.org/officeDocument/2006/relationships" type="ellipse" r:blip="">
            <dgm:adjLst/>
          </dgm:shape>
          <dgm:presOf/>
        </dgm:layoutNode>
        <dgm:layoutNode name="dotArrow2" styleLbl="alignNode1">
          <dgm:alg type="sp"/>
          <dgm:shape xmlns:r="http://schemas.openxmlformats.org/officeDocument/2006/relationships" type="ellipse" r:blip="">
            <dgm:adjLst/>
          </dgm:shape>
          <dgm:presOf/>
        </dgm:layoutNode>
        <dgm:layoutNode name="dotArrow3" styleLbl="alignNode1">
          <dgm:alg type="sp"/>
          <dgm:shape xmlns:r="http://schemas.openxmlformats.org/officeDocument/2006/relationships" type="ellipse" r:blip="">
            <dgm:adjLst/>
          </dgm:shape>
          <dgm:presOf/>
        </dgm:layoutNode>
        <dgm:layoutNode name="dotArrow4" styleLbl="alignNode1">
          <dgm:alg type="sp"/>
          <dgm:shape xmlns:r="http://schemas.openxmlformats.org/officeDocument/2006/relationships" type="ellipse" r:blip="">
            <dgm:adjLst/>
          </dgm:shape>
          <dgm:presOf/>
        </dgm:layoutNode>
        <dgm:layoutNode name="dotArrow5" styleLbl="alignNode1">
          <dgm:alg type="sp"/>
          <dgm:shape xmlns:r="http://schemas.openxmlformats.org/officeDocument/2006/relationships" type="ellipse" r:blip="">
            <dgm:adjLst/>
          </dgm:shape>
          <dgm:presOf/>
        </dgm:layoutNode>
        <dgm:layoutNode name="dotArrow6" styleLbl="alignNode1">
          <dgm:alg type="sp"/>
          <dgm:shape xmlns:r="http://schemas.openxmlformats.org/officeDocument/2006/relationships" type="ellipse" r:blip="">
            <dgm:adjLst/>
          </dgm:shape>
          <dgm:presOf/>
        </dgm:layoutNode>
        <dgm:layoutNode name="dotArrow7" styleLbl="alignNode1">
          <dgm:alg type="sp"/>
          <dgm:shape xmlns:r="http://schemas.openxmlformats.org/officeDocument/2006/relationships" type="ellipse" r:blip="">
            <dgm:adjLst/>
          </dgm:shape>
          <dgm:presOf/>
        </dgm:layoutNode>
      </dgm:if>
      <dgm:else name="Name92"/>
    </dgm:choose>
    <dgm:forEach name="Name93" axis="ch" ptType="node" cnt="1">
      <dgm:layoutNode name="parTx1">
        <dgm:choose name="Name94">
          <dgm:if name="Name95" func="var" arg="dir" op="equ" val="norm">
            <dgm:alg type="tx">
              <dgm:param type="parTxLTRAlign" val="l"/>
              <dgm:param type="parTxRTLAlign" val="r"/>
            </dgm:alg>
          </dgm:if>
          <dgm:else name="Name96">
            <dgm:alg type="tx">
              <dgm:param type="parTxLTRAlign" val="r"/>
              <dgm:param type="parTxRTLAlign" val="l"/>
            </dgm:alg>
          </dgm:else>
        </dgm:choose>
        <dgm:shape xmlns:r="http://schemas.openxmlformats.org/officeDocument/2006/relationships" type="roundRect" r:blip="">
          <dgm:adjLst/>
        </dgm:shape>
        <dgm:presOf axis="self" ptType="node"/>
        <dgm:choose name="Name97">
          <dgm:if name="Name98" func="var" arg="dir" op="equ" val="norm">
            <dgm:constrLst>
              <dgm:constr type="lMarg" refType="w" fact="0.6"/>
              <dgm:constr type="rMarg" refType="primFontSz" fact="0.3"/>
              <dgm:constr type="tMarg" refType="primFontSz" fact="0.3"/>
              <dgm:constr type="bMarg" refType="primFontSz" fact="0.3"/>
            </dgm:constrLst>
          </dgm:if>
          <dgm:else name="Name99">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00">
        <dgm:if name="Name101" axis="ch" ptType="node" func="cnt" op="gte" val="1">
          <dgm:layoutNode name="desTx1" styleLbl="revTx">
            <dgm:varLst>
              <dgm:bulletEnabled val="1"/>
            </dgm:varLst>
            <dgm:choose name="Name102">
              <dgm:if name="Name103" func="var" arg="dir" op="equ" val="norm">
                <dgm:choose name="Name104">
                  <dgm:if name="Name105" axis="ch" ptType="node" func="cnt" op="gte" val="2">
                    <dgm:alg type="tx">
                      <dgm:param type="parTxLTRAlign" val="l"/>
                      <dgm:param type="parTxRTLAlign" val="l"/>
                      <dgm:param type="stBulletLvl" val="1"/>
                    </dgm:alg>
                  </dgm:if>
                  <dgm:else name="Name106">
                    <dgm:alg type="tx">
                      <dgm:param type="parTxLTRAlign" val="l"/>
                      <dgm:param type="parTxRTLAlign" val="l"/>
                    </dgm:alg>
                  </dgm:else>
                </dgm:choose>
              </dgm:if>
              <dgm:else name="Name107">
                <dgm:choose name="Name108">
                  <dgm:if name="Name109" axis="ch" ptType="node" func="cnt" op="gte" val="2">
                    <dgm:alg type="tx">
                      <dgm:param type="parTxLTRAlign" val="r"/>
                      <dgm:param type="parTxRTLAlign" val="r"/>
                      <dgm:param type="shpTxLTRAlignCh" val="r"/>
                      <dgm:param type="shpTxRTLAlignCh" val="r"/>
                      <dgm:param type="stBulletLvl" val="1"/>
                    </dgm:alg>
                  </dgm:if>
                  <dgm:else name="Name110">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11"/>
      </dgm:choose>
    </dgm:forEach>
    <dgm:forEach name="Name112" axis="ch" ptType="sibTrans" hideLastTrans="0" cnt="1">
      <dgm:layoutNode name="picture1">
        <dgm:alg type="sp"/>
        <dgm:shape xmlns:r="http://schemas.openxmlformats.org/officeDocument/2006/relationships" r:blip="">
          <dgm:adjLst/>
        </dgm:shape>
        <dgm:presOf/>
        <dgm:constrLst/>
        <dgm:forEach name="Name113" ref="imageRepeat"/>
      </dgm:layoutNode>
    </dgm:forEach>
    <dgm:forEach name="Name114" axis="ch" ptType="node" st="2" cnt="1">
      <dgm:layoutNode name="parTx2">
        <dgm:choose name="Name115">
          <dgm:if name="Name116" func="var" arg="dir" op="equ" val="norm">
            <dgm:alg type="tx">
              <dgm:param type="parTxLTRAlign" val="l"/>
              <dgm:param type="parTxRTLAlign" val="r"/>
            </dgm:alg>
          </dgm:if>
          <dgm:else name="Name117">
            <dgm:alg type="tx">
              <dgm:param type="parTxLTRAlign" val="r"/>
              <dgm:param type="parTxRTLAlign" val="l"/>
            </dgm:alg>
          </dgm:else>
        </dgm:choose>
        <dgm:shape xmlns:r="http://schemas.openxmlformats.org/officeDocument/2006/relationships" type="roundRect" r:blip="">
          <dgm:adjLst/>
        </dgm:shape>
        <dgm:presOf axis="self" ptType="node"/>
        <dgm:choose name="Name118">
          <dgm:if name="Name119" func="var" arg="dir" op="equ" val="norm">
            <dgm:constrLst>
              <dgm:constr type="lMarg" refType="w" fact="0.6"/>
              <dgm:constr type="rMarg" refType="primFontSz" fact="0.3"/>
              <dgm:constr type="tMarg" refType="primFontSz" fact="0.3"/>
              <dgm:constr type="bMarg" refType="primFontSz" fact="0.3"/>
            </dgm:constrLst>
          </dgm:if>
          <dgm:else name="Name120">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21">
        <dgm:if name="Name122" axis="ch" ptType="node" func="cnt" op="gte" val="1">
          <dgm:layoutNode name="desTx2" styleLbl="revTx">
            <dgm:varLst>
              <dgm:bulletEnabled val="1"/>
            </dgm:varLst>
            <dgm:choose name="Name123">
              <dgm:if name="Name124" func="var" arg="dir" op="equ" val="norm">
                <dgm:choose name="Name125">
                  <dgm:if name="Name126" axis="ch" ptType="node" func="cnt" op="gte" val="2">
                    <dgm:alg type="tx">
                      <dgm:param type="parTxLTRAlign" val="l"/>
                      <dgm:param type="parTxRTLAlign" val="l"/>
                      <dgm:param type="stBulletLvl" val="1"/>
                    </dgm:alg>
                  </dgm:if>
                  <dgm:else name="Name127">
                    <dgm:alg type="tx">
                      <dgm:param type="parTxLTRAlign" val="l"/>
                      <dgm:param type="parTxRTLAlign" val="l"/>
                    </dgm:alg>
                  </dgm:else>
                </dgm:choose>
              </dgm:if>
              <dgm:else name="Name128">
                <dgm:choose name="Name129">
                  <dgm:if name="Name130" axis="ch" ptType="node" func="cnt" op="gte" val="2">
                    <dgm:alg type="tx">
                      <dgm:param type="parTxLTRAlign" val="r"/>
                      <dgm:param type="parTxRTLAlign" val="r"/>
                      <dgm:param type="shpTxLTRAlignCh" val="r"/>
                      <dgm:param type="shpTxRTLAlignCh" val="r"/>
                      <dgm:param type="stBulletLvl" val="1"/>
                    </dgm:alg>
                  </dgm:if>
                  <dgm:else name="Name131">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32"/>
      </dgm:choose>
    </dgm:forEach>
    <dgm:forEach name="Name133" axis="ch" ptType="sibTrans" hideLastTrans="0" st="2" cnt="1">
      <dgm:layoutNode name="picture2">
        <dgm:alg type="sp"/>
        <dgm:shape xmlns:r="http://schemas.openxmlformats.org/officeDocument/2006/relationships" r:blip="">
          <dgm:adjLst/>
        </dgm:shape>
        <dgm:presOf/>
        <dgm:constrLst/>
        <dgm:forEach name="Name134" ref="imageRepeat"/>
      </dgm:layoutNode>
    </dgm:forEach>
    <dgm:forEach name="Name135" axis="ch" ptType="node" st="3" cnt="1">
      <dgm:layoutNode name="parTx3">
        <dgm:choose name="Name136">
          <dgm:if name="Name137" func="var" arg="dir" op="equ" val="norm">
            <dgm:alg type="tx">
              <dgm:param type="parTxLTRAlign" val="l"/>
              <dgm:param type="parTxRTLAlign" val="r"/>
            </dgm:alg>
          </dgm:if>
          <dgm:else name="Name138">
            <dgm:alg type="tx">
              <dgm:param type="parTxLTRAlign" val="r"/>
              <dgm:param type="parTxRTLAlign" val="l"/>
            </dgm:alg>
          </dgm:else>
        </dgm:choose>
        <dgm:shape xmlns:r="http://schemas.openxmlformats.org/officeDocument/2006/relationships" type="roundRect" r:blip="">
          <dgm:adjLst/>
        </dgm:shape>
        <dgm:presOf axis="self" ptType="node"/>
        <dgm:choose name="Name139">
          <dgm:if name="Name140" func="var" arg="dir" op="equ" val="norm">
            <dgm:constrLst>
              <dgm:constr type="lMarg" refType="w" fact="0.6"/>
              <dgm:constr type="rMarg" refType="primFontSz" fact="0.3"/>
              <dgm:constr type="tMarg" refType="primFontSz" fact="0.3"/>
              <dgm:constr type="bMarg" refType="primFontSz" fact="0.3"/>
            </dgm:constrLst>
          </dgm:if>
          <dgm:else name="Name141">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42">
        <dgm:if name="Name143" axis="ch" ptType="node" func="cnt" op="gte" val="1">
          <dgm:layoutNode name="desTx3" styleLbl="revTx">
            <dgm:varLst>
              <dgm:bulletEnabled val="1"/>
            </dgm:varLst>
            <dgm:choose name="Name144">
              <dgm:if name="Name145" func="var" arg="dir" op="equ" val="norm">
                <dgm:choose name="Name146">
                  <dgm:if name="Name147" axis="ch" ptType="node" func="cnt" op="gte" val="2">
                    <dgm:alg type="tx">
                      <dgm:param type="parTxLTRAlign" val="l"/>
                      <dgm:param type="parTxRTLAlign" val="l"/>
                      <dgm:param type="stBulletLvl" val="1"/>
                    </dgm:alg>
                  </dgm:if>
                  <dgm:else name="Name148">
                    <dgm:alg type="tx">
                      <dgm:param type="parTxLTRAlign" val="l"/>
                      <dgm:param type="parTxRTLAlign" val="l"/>
                    </dgm:alg>
                  </dgm:else>
                </dgm:choose>
              </dgm:if>
              <dgm:else name="Name149">
                <dgm:choose name="Name150">
                  <dgm:if name="Name151" axis="ch" ptType="node" func="cnt" op="gte" val="2">
                    <dgm:alg type="tx">
                      <dgm:param type="parTxLTRAlign" val="r"/>
                      <dgm:param type="parTxRTLAlign" val="r"/>
                      <dgm:param type="shpTxLTRAlignCh" val="r"/>
                      <dgm:param type="shpTxRTLAlignCh" val="r"/>
                      <dgm:param type="stBulletLvl" val="1"/>
                    </dgm:alg>
                  </dgm:if>
                  <dgm:else name="Name152">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53"/>
      </dgm:choose>
    </dgm:forEach>
    <dgm:forEach name="Name154" axis="ch" ptType="sibTrans" hideLastTrans="0" st="3" cnt="1">
      <dgm:layoutNode name="picture3">
        <dgm:alg type="sp"/>
        <dgm:shape xmlns:r="http://schemas.openxmlformats.org/officeDocument/2006/relationships" r:blip="">
          <dgm:adjLst/>
        </dgm:shape>
        <dgm:presOf/>
        <dgm:constrLst/>
        <dgm:forEach name="Name155" ref="imageRepeat"/>
      </dgm:layoutNode>
    </dgm:forEach>
    <dgm:forEach name="Name156" axis="ch" ptType="node" st="4" cnt="1">
      <dgm:layoutNode name="parTx4">
        <dgm:choose name="Name157">
          <dgm:if name="Name158" func="var" arg="dir" op="equ" val="norm">
            <dgm:alg type="tx">
              <dgm:param type="parTxLTRAlign" val="l"/>
              <dgm:param type="parTxRTLAlign" val="r"/>
            </dgm:alg>
          </dgm:if>
          <dgm:else name="Name159">
            <dgm:alg type="tx">
              <dgm:param type="parTxLTRAlign" val="r"/>
              <dgm:param type="parTxRTLAlign" val="l"/>
            </dgm:alg>
          </dgm:else>
        </dgm:choose>
        <dgm:shape xmlns:r="http://schemas.openxmlformats.org/officeDocument/2006/relationships" type="roundRect" r:blip="">
          <dgm:adjLst/>
        </dgm:shape>
        <dgm:presOf axis="self" ptType="node"/>
        <dgm:choose name="Name160">
          <dgm:if name="Name161" func="var" arg="dir" op="equ" val="norm">
            <dgm:constrLst>
              <dgm:constr type="lMarg" refType="w" fact="0.6"/>
              <dgm:constr type="rMarg" refType="primFontSz" fact="0.3"/>
              <dgm:constr type="tMarg" refType="primFontSz" fact="0.3"/>
              <dgm:constr type="bMarg" refType="primFontSz" fact="0.3"/>
            </dgm:constrLst>
          </dgm:if>
          <dgm:else name="Name162">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63">
        <dgm:if name="Name164" axis="ch" ptType="node" func="cnt" op="gte" val="1">
          <dgm:layoutNode name="desTx4" styleLbl="revTx">
            <dgm:varLst>
              <dgm:bulletEnabled val="1"/>
            </dgm:varLst>
            <dgm:choose name="Name165">
              <dgm:if name="Name166" func="var" arg="dir" op="equ" val="norm">
                <dgm:choose name="Name167">
                  <dgm:if name="Name168" axis="ch" ptType="node" func="cnt" op="gte" val="2">
                    <dgm:alg type="tx">
                      <dgm:param type="parTxLTRAlign" val="l"/>
                      <dgm:param type="parTxRTLAlign" val="l"/>
                      <dgm:param type="stBulletLvl" val="1"/>
                    </dgm:alg>
                  </dgm:if>
                  <dgm:else name="Name169">
                    <dgm:alg type="tx">
                      <dgm:param type="parTxLTRAlign" val="l"/>
                      <dgm:param type="parTxRTLAlign" val="l"/>
                    </dgm:alg>
                  </dgm:else>
                </dgm:choose>
              </dgm:if>
              <dgm:else name="Name170">
                <dgm:choose name="Name171">
                  <dgm:if name="Name172" axis="ch" ptType="node" func="cnt" op="gte" val="2">
                    <dgm:alg type="tx">
                      <dgm:param type="parTxLTRAlign" val="r"/>
                      <dgm:param type="parTxRTLAlign" val="r"/>
                      <dgm:param type="shpTxLTRAlignCh" val="r"/>
                      <dgm:param type="shpTxRTLAlignCh" val="r"/>
                      <dgm:param type="stBulletLvl" val="1"/>
                    </dgm:alg>
                  </dgm:if>
                  <dgm:else name="Name173">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74"/>
      </dgm:choose>
    </dgm:forEach>
    <dgm:forEach name="Name175" axis="ch" ptType="sibTrans" hideLastTrans="0" st="4" cnt="1">
      <dgm:layoutNode name="picture4">
        <dgm:alg type="sp"/>
        <dgm:shape xmlns:r="http://schemas.openxmlformats.org/officeDocument/2006/relationships" r:blip="">
          <dgm:adjLst/>
        </dgm:shape>
        <dgm:presOf/>
        <dgm:constrLst/>
        <dgm:forEach name="Name176" ref="imageRepeat"/>
      </dgm:layoutNode>
    </dgm:forEach>
    <dgm:forEach name="Name177" axis="ch" ptType="node" st="5" cnt="1">
      <dgm:layoutNode name="parTx5">
        <dgm:choose name="Name178">
          <dgm:if name="Name179" func="var" arg="dir" op="equ" val="norm">
            <dgm:alg type="tx">
              <dgm:param type="parTxLTRAlign" val="l"/>
              <dgm:param type="parTxRTLAlign" val="r"/>
            </dgm:alg>
          </dgm:if>
          <dgm:else name="Name180">
            <dgm:alg type="tx">
              <dgm:param type="parTxLTRAlign" val="r"/>
              <dgm:param type="parTxRTLAlign" val="l"/>
            </dgm:alg>
          </dgm:else>
        </dgm:choose>
        <dgm:shape xmlns:r="http://schemas.openxmlformats.org/officeDocument/2006/relationships" type="roundRect" r:blip="">
          <dgm:adjLst/>
        </dgm:shape>
        <dgm:presOf axis="self" ptType="node"/>
        <dgm:choose name="Name181">
          <dgm:if name="Name182" func="var" arg="dir" op="equ" val="norm">
            <dgm:constrLst>
              <dgm:constr type="lMarg" refType="w" fact="0.6"/>
              <dgm:constr type="rMarg" refType="primFontSz" fact="0.3"/>
              <dgm:constr type="tMarg" refType="primFontSz" fact="0.3"/>
              <dgm:constr type="bMarg" refType="primFontSz" fact="0.3"/>
            </dgm:constrLst>
          </dgm:if>
          <dgm:else name="Name183">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84">
        <dgm:if name="Name185" axis="ch" ptType="node" func="cnt" op="gte" val="1">
          <dgm:layoutNode name="desTx5" styleLbl="revTx">
            <dgm:varLst>
              <dgm:bulletEnabled val="1"/>
            </dgm:varLst>
            <dgm:choose name="Name186">
              <dgm:if name="Name187" func="var" arg="dir" op="equ" val="norm">
                <dgm:choose name="Name188">
                  <dgm:if name="Name189" axis="ch" ptType="node" func="cnt" op="gte" val="2">
                    <dgm:alg type="tx">
                      <dgm:param type="parTxLTRAlign" val="l"/>
                      <dgm:param type="parTxRTLAlign" val="l"/>
                      <dgm:param type="stBulletLvl" val="1"/>
                    </dgm:alg>
                  </dgm:if>
                  <dgm:else name="Name190">
                    <dgm:alg type="tx">
                      <dgm:param type="parTxLTRAlign" val="l"/>
                      <dgm:param type="parTxRTLAlign" val="l"/>
                    </dgm:alg>
                  </dgm:else>
                </dgm:choose>
              </dgm:if>
              <dgm:else name="Name191">
                <dgm:choose name="Name192">
                  <dgm:if name="Name193" axis="ch" ptType="node" func="cnt" op="gte" val="2">
                    <dgm:alg type="tx">
                      <dgm:param type="parTxLTRAlign" val="r"/>
                      <dgm:param type="parTxRTLAlign" val="r"/>
                      <dgm:param type="shpTxLTRAlignCh" val="r"/>
                      <dgm:param type="shpTxRTLAlignCh" val="r"/>
                      <dgm:param type="stBulletLvl" val="1"/>
                    </dgm:alg>
                  </dgm:if>
                  <dgm:else name="Name194">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95"/>
      </dgm:choose>
    </dgm:forEach>
    <dgm:forEach name="Name196" axis="ch" ptType="sibTrans" hideLastTrans="0" st="5" cnt="1">
      <dgm:layoutNode name="picture5">
        <dgm:alg type="sp"/>
        <dgm:shape xmlns:r="http://schemas.openxmlformats.org/officeDocument/2006/relationships" r:blip="">
          <dgm:adjLst/>
        </dgm:shape>
        <dgm:presOf/>
        <dgm:constrLst/>
        <dgm:forEach name="Name197" ref="imageRepeat"/>
      </dgm:layoutNode>
    </dgm:forEach>
    <dgm:forEach name="Name198" axis="ch" ptType="node" st="6" cnt="1">
      <dgm:layoutNode name="parTx6">
        <dgm:choose name="Name199">
          <dgm:if name="Name200" func="var" arg="dir" op="equ" val="norm">
            <dgm:alg type="tx">
              <dgm:param type="parTxLTRAlign" val="l"/>
              <dgm:param type="parTxRTLAlign" val="r"/>
            </dgm:alg>
          </dgm:if>
          <dgm:else name="Name201">
            <dgm:alg type="tx">
              <dgm:param type="parTxLTRAlign" val="r"/>
              <dgm:param type="parTxRTLAlign" val="l"/>
            </dgm:alg>
          </dgm:else>
        </dgm:choose>
        <dgm:shape xmlns:r="http://schemas.openxmlformats.org/officeDocument/2006/relationships" type="roundRect" r:blip="">
          <dgm:adjLst/>
        </dgm:shape>
        <dgm:presOf axis="self" ptType="node"/>
        <dgm:choose name="Name202">
          <dgm:if name="Name203" func="var" arg="dir" op="equ" val="norm">
            <dgm:constrLst>
              <dgm:constr type="lMarg" refType="w" fact="0.6"/>
              <dgm:constr type="rMarg" refType="primFontSz" fact="0.3"/>
              <dgm:constr type="tMarg" refType="primFontSz" fact="0.3"/>
              <dgm:constr type="bMarg" refType="primFontSz" fact="0.3"/>
            </dgm:constrLst>
          </dgm:if>
          <dgm:else name="Name204">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205">
        <dgm:if name="Name206" axis="ch" ptType="node" func="cnt" op="gte" val="1">
          <dgm:layoutNode name="desTx6" styleLbl="revTx">
            <dgm:varLst>
              <dgm:bulletEnabled val="1"/>
            </dgm:varLst>
            <dgm:choose name="Name207">
              <dgm:if name="Name208" func="var" arg="dir" op="equ" val="norm">
                <dgm:choose name="Name209">
                  <dgm:if name="Name210" axis="ch" ptType="node" func="cnt" op="gte" val="2">
                    <dgm:alg type="tx">
                      <dgm:param type="parTxLTRAlign" val="l"/>
                      <dgm:param type="parTxRTLAlign" val="l"/>
                      <dgm:param type="stBulletLvl" val="1"/>
                    </dgm:alg>
                  </dgm:if>
                  <dgm:else name="Name211">
                    <dgm:alg type="tx">
                      <dgm:param type="parTxLTRAlign" val="l"/>
                      <dgm:param type="parTxRTLAlign" val="l"/>
                    </dgm:alg>
                  </dgm:else>
                </dgm:choose>
              </dgm:if>
              <dgm:else name="Name212">
                <dgm:choose name="Name213">
                  <dgm:if name="Name214" axis="ch" ptType="node" func="cnt" op="gte" val="2">
                    <dgm:alg type="tx">
                      <dgm:param type="parTxLTRAlign" val="r"/>
                      <dgm:param type="parTxRTLAlign" val="r"/>
                      <dgm:param type="shpTxLTRAlignCh" val="r"/>
                      <dgm:param type="shpTxRTLAlignCh" val="r"/>
                      <dgm:param type="stBulletLvl" val="1"/>
                    </dgm:alg>
                  </dgm:if>
                  <dgm:else name="Name215">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216"/>
      </dgm:choose>
    </dgm:forEach>
    <dgm:forEach name="Name217" axis="ch" ptType="sibTrans" hideLastTrans="0" st="6" cnt="1">
      <dgm:layoutNode name="picture6">
        <dgm:alg type="sp"/>
        <dgm:shape xmlns:r="http://schemas.openxmlformats.org/officeDocument/2006/relationships" r:blip="">
          <dgm:adjLst/>
        </dgm:shape>
        <dgm:presOf/>
        <dgm:constrLst/>
        <dgm:forEach name="Name218" ref="imageRepeat"/>
      </dgm:layoutNode>
    </dgm:forEach>
    <dgm:forEach name="Name219" axis="ch" ptType="node" st="7" cnt="1">
      <dgm:layoutNode name="parTx7">
        <dgm:choose name="Name220">
          <dgm:if name="Name221" func="var" arg="dir" op="equ" val="norm">
            <dgm:alg type="tx">
              <dgm:param type="parTxLTRAlign" val="l"/>
              <dgm:param type="parTxRTLAlign" val="r"/>
            </dgm:alg>
          </dgm:if>
          <dgm:else name="Name222">
            <dgm:alg type="tx">
              <dgm:param type="parTxLTRAlign" val="r"/>
              <dgm:param type="parTxRTLAlign" val="l"/>
            </dgm:alg>
          </dgm:else>
        </dgm:choose>
        <dgm:shape xmlns:r="http://schemas.openxmlformats.org/officeDocument/2006/relationships" type="roundRect" r:blip="">
          <dgm:adjLst/>
        </dgm:shape>
        <dgm:presOf axis="self" ptType="node"/>
        <dgm:choose name="Name223">
          <dgm:if name="Name224" func="var" arg="dir" op="equ" val="norm">
            <dgm:constrLst>
              <dgm:constr type="lMarg" refType="w" fact="0.6"/>
              <dgm:constr type="rMarg" refType="primFontSz" fact="0.3"/>
              <dgm:constr type="tMarg" refType="primFontSz" fact="0.3"/>
              <dgm:constr type="bMarg" refType="primFontSz" fact="0.3"/>
            </dgm:constrLst>
          </dgm:if>
          <dgm:else name="Name225">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226">
        <dgm:if name="Name227" axis="ch" ptType="node" func="cnt" op="gte" val="1">
          <dgm:layoutNode name="desTx7" styleLbl="revTx">
            <dgm:varLst>
              <dgm:bulletEnabled val="1"/>
            </dgm:varLst>
            <dgm:choose name="Name228">
              <dgm:if name="Name229" func="var" arg="dir" op="equ" val="norm">
                <dgm:choose name="Name230">
                  <dgm:if name="Name231" axis="ch" ptType="node" func="cnt" op="gte" val="2">
                    <dgm:alg type="tx">
                      <dgm:param type="parTxLTRAlign" val="l"/>
                      <dgm:param type="parTxRTLAlign" val="l"/>
                      <dgm:param type="stBulletLvl" val="1"/>
                    </dgm:alg>
                  </dgm:if>
                  <dgm:else name="Name232">
                    <dgm:alg type="tx">
                      <dgm:param type="parTxLTRAlign" val="l"/>
                      <dgm:param type="parTxRTLAlign" val="l"/>
                    </dgm:alg>
                  </dgm:else>
                </dgm:choose>
              </dgm:if>
              <dgm:else name="Name233">
                <dgm:choose name="Name234">
                  <dgm:if name="Name235" axis="ch" ptType="node" func="cnt" op="gte" val="2">
                    <dgm:alg type="tx">
                      <dgm:param type="parTxLTRAlign" val="r"/>
                      <dgm:param type="parTxRTLAlign" val="r"/>
                      <dgm:param type="shpTxLTRAlignCh" val="r"/>
                      <dgm:param type="shpTxRTLAlignCh" val="r"/>
                      <dgm:param type="stBulletLvl" val="1"/>
                    </dgm:alg>
                  </dgm:if>
                  <dgm:else name="Name236">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237"/>
      </dgm:choose>
    </dgm:forEach>
    <dgm:forEach name="Name238" axis="ch" ptType="sibTrans" hideLastTrans="0" st="7" cnt="1">
      <dgm:layoutNode name="picture7">
        <dgm:alg type="sp"/>
        <dgm:shape xmlns:r="http://schemas.openxmlformats.org/officeDocument/2006/relationships" r:blip="">
          <dgm:adjLst/>
        </dgm:shape>
        <dgm:presOf/>
        <dgm:constrLst/>
        <dgm:forEach name="Name239" ref="imageRepeat"/>
      </dgm:layoutNode>
    </dgm:forEach>
  </dgm:layoutNode>
</dgm:layoutDef>
</file>

<file path=ppt/diagrams/layout13.xml><?xml version="1.0" encoding="utf-8"?>
<dgm:layoutDef xmlns:dgm="http://schemas.openxmlformats.org/drawingml/2006/diagram" xmlns:a="http://schemas.openxmlformats.org/drawingml/2006/main" uniqueId="urn:microsoft.com/office/officeart/2009/3/layout/PlusandMinus">
  <dgm:title val=""/>
  <dgm:desc val=""/>
  <dgm:catLst>
    <dgm:cat type="relationship" pri="3600"/>
  </dgm:catLst>
  <dgm:samp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clrData>
  <dgm:layoutNode name="Name0">
    <dgm:varLst>
      <dgm:chMax val="2"/>
      <dgm:chPref val="2"/>
      <dgm:dir/>
      <dgm:animOne/>
      <dgm:resizeHandles val="exact"/>
    </dgm:varLst>
    <dgm:alg type="composite">
      <dgm:param type="ar" val="1.8238"/>
    </dgm:alg>
    <dgm:shape xmlns:r="http://schemas.openxmlformats.org/officeDocument/2006/relationships" r:blip="">
      <dgm:adjLst/>
    </dgm:shape>
    <dgm:choose name="Name1">
      <dgm:if name="Name2" func="var" arg="dir" op="equ" val="norm">
        <dgm:constrLst>
          <dgm:constr type="primFontSz" for="des" ptType="node" op="equ" val="65"/>
          <dgm:constr type="l" for="ch" forName="Background" refType="w" fact="0.09"/>
          <dgm:constr type="t" for="ch" forName="Background" refType="h" fact="0.1641"/>
          <dgm:constr type="w" for="ch" forName="Background" refType="w" fact="0.87"/>
          <dgm:constr type="h" for="ch" forName="Background" refType="h" fact="0.82"/>
          <dgm:constr type="l" for="ch" forName="ParentText1" refType="w" fact="0.116"/>
          <dgm:constr type="t" for="ch" forName="ParentText1" refType="h" fact="0.26"/>
          <dgm:constr type="w" for="ch" forName="ParentText1" refType="w" fact="0.404"/>
          <dgm:constr type="h" for="ch" forName="ParentText1" refType="h" fact="0.7015"/>
          <dgm:constr type="l" for="ch" forName="ParentText2" refType="w" fact="0.529"/>
          <dgm:constr type="t" for="ch" forName="ParentText2" refType="h" fact="0.26"/>
          <dgm:constr type="w" for="ch" forName="ParentText2" refType="w" fact="0.404"/>
          <dgm:constr type="h" for="ch" forName="ParentText2" refType="h" fact="0.7015"/>
          <dgm:constr type="l" for="ch" forName="Plus" refType="w" fact="0"/>
          <dgm:constr type="t" for="ch" forName="Plus" refType="h" fact="0"/>
          <dgm:constr type="w" for="ch" forName="Plus" refType="w" fact="0.17"/>
          <dgm:constr type="h" for="ch" forName="Plus" refType="w" refFor="ch" refForName="Plus"/>
          <dgm:constr type="l" for="ch" forName="Minus" refType="w" fact="0.84"/>
          <dgm:constr type="t" for="ch" forName="Minus" refType="h" fact="0.1115"/>
          <dgm:constr type="w" for="ch" forName="Minus" refType="w" fact="0.16"/>
          <dgm:constr type="h" for="ch" forName="Minus" refType="h" fact="0.1"/>
          <dgm:constr type="l" for="ch" forName="Divider" refType="w" fact="0.525"/>
          <dgm:constr type="t" for="ch" forName="Divider" refType="h" fact="0.2615"/>
          <dgm:constr type="w" for="ch" forName="Divider" refType="w" fact="0.0001"/>
          <dgm:constr type="h" for="ch" forName="Divider" refType="h" fact="0.67"/>
        </dgm:constrLst>
      </dgm:if>
      <dgm:else name="Name3">
        <dgm:constrLst>
          <dgm:constr type="primFontSz" for="des" ptType="node" op="equ" val="65"/>
          <dgm:constr type="r" for="ch" forName="Background" refType="w" fact="-0.09"/>
          <dgm:constr type="t" for="ch" forName="Background" refType="h" fact="0.1641"/>
          <dgm:constr type="w" for="ch" forName="Background" refType="w" fact="0.87"/>
          <dgm:constr type="h" for="ch" forName="Background" refType="h" fact="0.82"/>
          <dgm:constr type="r" for="ch" forName="ParentText1" refType="w" fact="-0.116"/>
          <dgm:constr type="t" for="ch" forName="ParentText1" refType="h" fact="0.26"/>
          <dgm:constr type="w" for="ch" forName="ParentText1" refType="w" fact="0.404"/>
          <dgm:constr type="h" for="ch" forName="ParentText1" refType="h" fact="0.7015"/>
          <dgm:constr type="r" for="ch" forName="ParentText2" refType="w" fact="-0.529"/>
          <dgm:constr type="t" for="ch" forName="ParentText2" refType="h" fact="0.26"/>
          <dgm:constr type="w" for="ch" forName="ParentText2" refType="w" fact="0.404"/>
          <dgm:constr type="h" for="ch" forName="ParentText2" refType="h" fact="0.7015"/>
          <dgm:constr type="r" for="ch" forName="Plus" refType="w" fact="0"/>
          <dgm:constr type="t" for="ch" forName="Plus" refType="h" fact="0"/>
          <dgm:constr type="w" for="ch" forName="Plus" refType="w" fact="0.17"/>
          <dgm:constr type="h" for="ch" forName="Plus" refType="w" refFor="ch" refForName="Plus"/>
          <dgm:constr type="r" for="ch" forName="Minus" refType="w" fact="-0.84"/>
          <dgm:constr type="t" for="ch" forName="Minus" refType="h" fact="0.1115"/>
          <dgm:constr type="w" for="ch" forName="Minus" refType="w" fact="0.16"/>
          <dgm:constr type="h" for="ch" forName="Minus" refType="h" fact="0.1"/>
          <dgm:constr type="r" for="ch" forName="Divider" refType="w" fact="-0.525"/>
          <dgm:constr type="t" for="ch" forName="Divider" refType="h" fact="0.2615"/>
          <dgm:constr type="w" for="ch" forName="Divider" refType="w" fact="0.0001"/>
          <dgm:constr type="h" for="ch" forName="Divider" refType="h" fact="0.67"/>
        </dgm:constrLst>
      </dgm:else>
    </dgm:choose>
    <dgm:layoutNode name="Background" styleLbl="bgImgPlace1">
      <dgm:alg type="sp"/>
      <dgm:shape xmlns:r="http://schemas.openxmlformats.org/officeDocument/2006/relationships" type="rect" r:blip="">
        <dgm:adjLst/>
      </dgm:shape>
      <dgm:presOf/>
    </dgm:layoutNode>
    <dgm:layoutNode name="ParentText1"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1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Text2"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2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lus" styleLbl="alignNode1">
      <dgm:alg type="sp"/>
      <dgm:shape xmlns:r="http://schemas.openxmlformats.org/officeDocument/2006/relationships" type="plus" r:blip="">
        <dgm:adjLst>
          <dgm:adj idx="1" val="0.3281"/>
        </dgm:adjLst>
      </dgm:shape>
      <dgm:presOf/>
    </dgm:layoutNode>
    <dgm:layoutNode name="Minus" styleLbl="alignNode1">
      <dgm:alg type="sp"/>
      <dgm:shape xmlns:r="http://schemas.openxmlformats.org/officeDocument/2006/relationships" type="rect" r:blip="">
        <dgm:adjLst/>
      </dgm:shape>
      <dgm:presOf/>
    </dgm:layoutNode>
    <dgm:layoutNode name="Divider" styleLbl="parChTrans1D1">
      <dgm:alg type="sp"/>
      <dgm:shape xmlns:r="http://schemas.openxmlformats.org/officeDocument/2006/relationships" type="line" r:blip="">
        <dgm:adjLst/>
      </dgm:shape>
      <dgm:presOf/>
    </dgm:layoutNode>
  </dgm:layoutNode>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4.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5.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layout6.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7.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D32F710-FA7E-4B37-8996-310A8D31808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D60BE2EA-EFD0-44DB-9CCD-EC2700439B1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C9F40FF-7B28-416D-85A9-DF4F156AE776}" type="datetimeFigureOut">
              <a:rPr lang="en-US" smtClean="0"/>
              <a:t>11/12/2019</a:t>
            </a:fld>
            <a:endParaRPr lang="en-US"/>
          </a:p>
        </p:txBody>
      </p:sp>
      <p:sp>
        <p:nvSpPr>
          <p:cNvPr id="4" name="Footer Placeholder 3">
            <a:extLst>
              <a:ext uri="{FF2B5EF4-FFF2-40B4-BE49-F238E27FC236}">
                <a16:creationId xmlns:a16="http://schemas.microsoft.com/office/drawing/2014/main" id="{67D0BA46-2479-4351-9CA5-100C0F2CBFC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F7071118-D669-4D11-83DF-22037591246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CD52468-721A-426D-B243-3C00EFBBB173}" type="slidenum">
              <a:rPr lang="en-US" smtClean="0"/>
              <a:t>‹#›</a:t>
            </a:fld>
            <a:endParaRPr lang="en-US"/>
          </a:p>
        </p:txBody>
      </p:sp>
    </p:spTree>
    <p:extLst>
      <p:ext uri="{BB962C8B-B14F-4D97-AF65-F5344CB8AC3E}">
        <p14:creationId xmlns:p14="http://schemas.microsoft.com/office/powerpoint/2010/main" val="19430158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048BAAE-5132-4C70-BFE5-D6A39756B4C2}" type="datetimeFigureOut">
              <a:rPr lang="en-US" smtClean="0"/>
              <a:t>11/12/2019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5A23A12-D5A3-4EED-A828-F3EA30312318}" type="slidenum">
              <a:rPr lang="en-US" smtClean="0"/>
              <a:t>‹#›</a:t>
            </a:fld>
            <a:endParaRPr lang="en-US"/>
          </a:p>
        </p:txBody>
      </p:sp>
    </p:spTree>
    <p:extLst>
      <p:ext uri="{BB962C8B-B14F-4D97-AF65-F5344CB8AC3E}">
        <p14:creationId xmlns:p14="http://schemas.microsoft.com/office/powerpoint/2010/main" val="8012209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tiaa.org/public/assetmanagement/about/news-events/news/investors-and-their-financial-advisors-need-more-ed"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tiaa.org/public/assetmanagement/about/news-events/news/investors-and-their-financial-advisors-need-more-ed"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5A23A12-D5A3-4EED-A828-F3EA30312318}" type="slidenum">
              <a:rPr lang="en-US" smtClean="0"/>
              <a:t>1</a:t>
            </a:fld>
            <a:endParaRPr lang="en-US"/>
          </a:p>
        </p:txBody>
      </p:sp>
    </p:spTree>
    <p:extLst>
      <p:ext uri="{BB962C8B-B14F-4D97-AF65-F5344CB8AC3E}">
        <p14:creationId xmlns:p14="http://schemas.microsoft.com/office/powerpoint/2010/main" val="24870067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800" dirty="0"/>
              <a:t>Clients and prospects want it. </a:t>
            </a:r>
          </a:p>
          <a:p>
            <a:pPr marL="548640" lvl="2">
              <a:spcBef>
                <a:spcPts val="600"/>
              </a:spcBef>
              <a:buSzPct val="70000"/>
            </a:pPr>
            <a:r>
              <a:rPr lang="en-US" dirty="0"/>
              <a:t>77 percent of affluent investors say they want their assets to have a positive impact on society. (2016 </a:t>
            </a:r>
            <a:r>
              <a:rPr lang="en-US" dirty="0">
                <a:hlinkClick r:id="rId3"/>
              </a:rPr>
              <a:t>TIAA Global Asset Management survey</a:t>
            </a:r>
            <a:r>
              <a:rPr lang="en-US" dirty="0"/>
              <a:t>)</a:t>
            </a:r>
          </a:p>
          <a:p>
            <a:pPr marL="548640" lvl="2">
              <a:spcBef>
                <a:spcPts val="600"/>
              </a:spcBef>
              <a:buSzPct val="70000"/>
            </a:pPr>
            <a:r>
              <a:rPr lang="en-US" dirty="0"/>
              <a:t>Younger clients, women, religious groups, non-profits, and foundations tend to be good prospect groups for impact investing.</a:t>
            </a:r>
          </a:p>
          <a:p>
            <a:endParaRPr lang="en-US" dirty="0"/>
          </a:p>
        </p:txBody>
      </p:sp>
      <p:sp>
        <p:nvSpPr>
          <p:cNvPr id="4" name="Slide Number Placeholder 3"/>
          <p:cNvSpPr>
            <a:spLocks noGrp="1"/>
          </p:cNvSpPr>
          <p:nvPr>
            <p:ph type="sldNum" sz="quarter" idx="10"/>
          </p:nvPr>
        </p:nvSpPr>
        <p:spPr/>
        <p:txBody>
          <a:bodyPr/>
          <a:lstStyle/>
          <a:p>
            <a:fld id="{B5A23A12-D5A3-4EED-A828-F3EA30312318}" type="slidenum">
              <a:rPr lang="en-US" smtClean="0"/>
              <a:t>18</a:t>
            </a:fld>
            <a:endParaRPr lang="en-US"/>
          </a:p>
        </p:txBody>
      </p:sp>
    </p:spTree>
    <p:extLst>
      <p:ext uri="{BB962C8B-B14F-4D97-AF65-F5344CB8AC3E}">
        <p14:creationId xmlns:p14="http://schemas.microsoft.com/office/powerpoint/2010/main" val="10965771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a planning situation you can look for values that can get portfolio alignment (community </a:t>
            </a:r>
            <a:r>
              <a:rPr lang="en-US" dirty="0">
                <a:sym typeface="Wingdings" panose="05000000000000000000" pitchFamily="2" charset="2"/>
              </a:rPr>
              <a:t> Community investment notes, environment  Strong E funds, religion  religious funds, ethics  companies with good </a:t>
            </a:r>
            <a:r>
              <a:rPr lang="en-US" dirty="0" err="1">
                <a:sym typeface="Wingdings" panose="05000000000000000000" pitchFamily="2" charset="2"/>
              </a:rPr>
              <a:t>corp</a:t>
            </a:r>
            <a:r>
              <a:rPr lang="en-US" dirty="0">
                <a:sym typeface="Wingdings" panose="05000000000000000000" pitchFamily="2" charset="2"/>
              </a:rPr>
              <a:t> </a:t>
            </a:r>
            <a:r>
              <a:rPr lang="en-US" dirty="0" err="1">
                <a:sym typeface="Wingdings" panose="05000000000000000000" pitchFamily="2" charset="2"/>
              </a:rPr>
              <a:t>govnc</a:t>
            </a:r>
            <a:r>
              <a:rPr lang="en-US" dirty="0">
                <a:sym typeface="Wingdings" panose="05000000000000000000" pitchFamily="2" charset="2"/>
              </a:rPr>
              <a:t>, low CEO pay ratio, worker rights records). You can also provide a list of “investable” values to start the conversation in a more focused way. Or, you can say, “would you like to know more about sustainable investing? We have portfolio options that….” This is a matter of personal preference and the investment options available to you. </a:t>
            </a:r>
            <a:endParaRPr lang="en-US" dirty="0"/>
          </a:p>
        </p:txBody>
      </p:sp>
      <p:sp>
        <p:nvSpPr>
          <p:cNvPr id="4" name="Slide Number Placeholder 3"/>
          <p:cNvSpPr>
            <a:spLocks noGrp="1"/>
          </p:cNvSpPr>
          <p:nvPr>
            <p:ph type="sldNum" sz="quarter" idx="5"/>
          </p:nvPr>
        </p:nvSpPr>
        <p:spPr/>
        <p:txBody>
          <a:bodyPr/>
          <a:lstStyle/>
          <a:p>
            <a:fld id="{B5A23A12-D5A3-4EED-A828-F3EA30312318}" type="slidenum">
              <a:rPr lang="en-US" smtClean="0"/>
              <a:t>19</a:t>
            </a:fld>
            <a:endParaRPr lang="en-US"/>
          </a:p>
        </p:txBody>
      </p:sp>
    </p:spTree>
    <p:extLst>
      <p:ext uri="{BB962C8B-B14F-4D97-AF65-F5344CB8AC3E}">
        <p14:creationId xmlns:p14="http://schemas.microsoft.com/office/powerpoint/2010/main" val="26072479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5A23A12-D5A3-4EED-A828-F3EA30312318}" type="slidenum">
              <a:rPr lang="en-US" smtClean="0"/>
              <a:t>20</a:t>
            </a:fld>
            <a:endParaRPr lang="en-US"/>
          </a:p>
        </p:txBody>
      </p:sp>
    </p:spTree>
    <p:extLst>
      <p:ext uri="{BB962C8B-B14F-4D97-AF65-F5344CB8AC3E}">
        <p14:creationId xmlns:p14="http://schemas.microsoft.com/office/powerpoint/2010/main" val="38663522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5A23A12-D5A3-4EED-A828-F3EA30312318}" type="slidenum">
              <a:rPr lang="en-US" smtClean="0"/>
              <a:t>21</a:t>
            </a:fld>
            <a:endParaRPr lang="en-US"/>
          </a:p>
        </p:txBody>
      </p:sp>
    </p:spTree>
    <p:extLst>
      <p:ext uri="{BB962C8B-B14F-4D97-AF65-F5344CB8AC3E}">
        <p14:creationId xmlns:p14="http://schemas.microsoft.com/office/powerpoint/2010/main" val="33973986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5A23A12-D5A3-4EED-A828-F3EA30312318}" type="slidenum">
              <a:rPr lang="en-US" smtClean="0"/>
              <a:t>22</a:t>
            </a:fld>
            <a:endParaRPr lang="en-US"/>
          </a:p>
        </p:txBody>
      </p:sp>
    </p:spTree>
    <p:extLst>
      <p:ext uri="{BB962C8B-B14F-4D97-AF65-F5344CB8AC3E}">
        <p14:creationId xmlns:p14="http://schemas.microsoft.com/office/powerpoint/2010/main" val="27805299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Lot’s of examples of these stories on my website under Writing then Impact Investing Success Stories</a:t>
            </a:r>
          </a:p>
        </p:txBody>
      </p:sp>
      <p:sp>
        <p:nvSpPr>
          <p:cNvPr id="4" name="Slide Number Placeholder 3"/>
          <p:cNvSpPr>
            <a:spLocks noGrp="1"/>
          </p:cNvSpPr>
          <p:nvPr>
            <p:ph type="sldNum" sz="quarter" idx="5"/>
          </p:nvPr>
        </p:nvSpPr>
        <p:spPr/>
        <p:txBody>
          <a:bodyPr/>
          <a:lstStyle/>
          <a:p>
            <a:fld id="{B5A23A12-D5A3-4EED-A828-F3EA30312318}" type="slidenum">
              <a:rPr lang="en-US" smtClean="0"/>
              <a:t>26</a:t>
            </a:fld>
            <a:endParaRPr lang="en-US"/>
          </a:p>
        </p:txBody>
      </p:sp>
    </p:spTree>
    <p:extLst>
      <p:ext uri="{BB962C8B-B14F-4D97-AF65-F5344CB8AC3E}">
        <p14:creationId xmlns:p14="http://schemas.microsoft.com/office/powerpoint/2010/main" val="24599863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I’ve made this slide available on my website. You can go to XXX to find it. While you’re there, please sign up for my email list if you’d like weekly emails with interesting ESG news and interviews.</a:t>
            </a:r>
          </a:p>
        </p:txBody>
      </p:sp>
      <p:sp>
        <p:nvSpPr>
          <p:cNvPr id="4" name="Slide Number Placeholder 3"/>
          <p:cNvSpPr>
            <a:spLocks noGrp="1"/>
          </p:cNvSpPr>
          <p:nvPr>
            <p:ph type="sldNum" sz="quarter" idx="10"/>
          </p:nvPr>
        </p:nvSpPr>
        <p:spPr/>
        <p:txBody>
          <a:bodyPr/>
          <a:lstStyle/>
          <a:p>
            <a:pPr marL="0" marR="0" lvl="0" indent="0" algn="r" defTabSz="483306" rtl="0" eaLnBrk="1" fontAlgn="auto" latinLnBrk="0" hangingPunct="1">
              <a:lnSpc>
                <a:spcPct val="100000"/>
              </a:lnSpc>
              <a:spcBef>
                <a:spcPts val="0"/>
              </a:spcBef>
              <a:spcAft>
                <a:spcPts val="0"/>
              </a:spcAft>
              <a:buClrTx/>
              <a:buSzTx/>
              <a:buFontTx/>
              <a:buNone/>
              <a:tabLst/>
              <a:defRPr/>
            </a:pPr>
            <a:fld id="{B5A23A12-D5A3-4EED-A828-F3EA30312318}" type="slidenum">
              <a:rPr kumimoji="0" lang="en-US" sz="1300" b="0" i="0" u="none" strike="noStrike" kern="1200" cap="none" spc="0" normalizeH="0" baseline="0" noProof="0">
                <a:ln>
                  <a:noFill/>
                </a:ln>
                <a:solidFill>
                  <a:prstClr val="black"/>
                </a:solidFill>
                <a:effectLst/>
                <a:uLnTx/>
                <a:uFillTx/>
                <a:latin typeface="Calibri"/>
                <a:ea typeface="+mn-ea"/>
                <a:cs typeface="+mn-cs"/>
              </a:rPr>
              <a:pPr marL="0" marR="0" lvl="0" indent="0" algn="r" defTabSz="483306" rtl="0" eaLnBrk="1" fontAlgn="auto" latinLnBrk="0" hangingPunct="1">
                <a:lnSpc>
                  <a:spcPct val="100000"/>
                </a:lnSpc>
                <a:spcBef>
                  <a:spcPts val="0"/>
                </a:spcBef>
                <a:spcAft>
                  <a:spcPts val="0"/>
                </a:spcAft>
                <a:buClrTx/>
                <a:buSzTx/>
                <a:buFontTx/>
                <a:buNone/>
                <a:tabLst/>
                <a:defRPr/>
              </a:pPr>
              <a:t>27</a:t>
            </a:fld>
            <a:endParaRPr kumimoji="0" lang="en-US" sz="13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456414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5A23A12-D5A3-4EED-A828-F3EA30312318}"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121454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5A23A12-D5A3-4EED-A828-F3EA30312318}"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958431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5A23A12-D5A3-4EED-A828-F3EA30312318}"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621366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5A23A12-D5A3-4EED-A828-F3EA30312318}" type="slidenum">
              <a:rPr lang="en-US" smtClean="0"/>
              <a:t>3</a:t>
            </a:fld>
            <a:endParaRPr lang="en-US"/>
          </a:p>
        </p:txBody>
      </p:sp>
    </p:spTree>
    <p:extLst>
      <p:ext uri="{BB962C8B-B14F-4D97-AF65-F5344CB8AC3E}">
        <p14:creationId xmlns:p14="http://schemas.microsoft.com/office/powerpoint/2010/main" val="10807495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5A23A12-D5A3-4EED-A828-F3EA30312318}" type="slidenum">
              <a:rPr lang="en-US" smtClean="0"/>
              <a:t>9</a:t>
            </a:fld>
            <a:endParaRPr lang="en-US"/>
          </a:p>
        </p:txBody>
      </p:sp>
    </p:spTree>
    <p:extLst>
      <p:ext uri="{BB962C8B-B14F-4D97-AF65-F5344CB8AC3E}">
        <p14:creationId xmlns:p14="http://schemas.microsoft.com/office/powerpoint/2010/main" val="30025562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b="1" dirty="0">
                <a:solidFill>
                  <a:schemeClr val="tx1">
                    <a:lumMod val="65000"/>
                    <a:lumOff val="35000"/>
                  </a:schemeClr>
                </a:solidFill>
              </a:rPr>
              <a:t>Investing</a:t>
            </a:r>
            <a:r>
              <a:rPr lang="en-US" sz="1400" b="1" dirty="0">
                <a:solidFill>
                  <a:schemeClr val="tx1">
                    <a:lumMod val="65000"/>
                    <a:lumOff val="35000"/>
                  </a:schemeClr>
                </a:solidFill>
              </a:rPr>
              <a:t> </a:t>
            </a:r>
            <a:r>
              <a:rPr lang="en-US" sz="1200" dirty="0">
                <a:solidFill>
                  <a:schemeClr val="tx1">
                    <a:lumMod val="65000"/>
                    <a:lumOff val="35000"/>
                  </a:schemeClr>
                </a:solidFill>
              </a:rPr>
              <a:t>in companies that will financially benefit because of their positive business policies and procedures in areas of Environment, Social/ Human Impact, and Corporate Governance.  This is often referred to as </a:t>
            </a:r>
            <a:r>
              <a:rPr lang="en-US" sz="1200" b="1" i="1" dirty="0">
                <a:solidFill>
                  <a:schemeClr val="tx1">
                    <a:lumMod val="65000"/>
                    <a:lumOff val="35000"/>
                  </a:schemeClr>
                </a:solidFill>
              </a:rPr>
              <a:t>ESG integration</a:t>
            </a:r>
            <a:r>
              <a:rPr lang="en-US" sz="1200" dirty="0">
                <a:solidFill>
                  <a:schemeClr val="tx1">
                    <a:lumMod val="65000"/>
                    <a:lumOff val="35000"/>
                  </a:schemeClr>
                </a:solidFill>
              </a:rPr>
              <a:t>.</a:t>
            </a:r>
          </a:p>
          <a:p>
            <a:endParaRPr lang="en-US" sz="1400" dirty="0">
              <a:solidFill>
                <a:schemeClr val="tx1">
                  <a:lumMod val="65000"/>
                  <a:lumOff val="35000"/>
                </a:schemeClr>
              </a:solidFill>
            </a:endParaRPr>
          </a:p>
          <a:p>
            <a:r>
              <a:rPr lang="en-US" sz="2400" b="1" dirty="0">
                <a:solidFill>
                  <a:schemeClr val="tx1">
                    <a:lumMod val="65000"/>
                    <a:lumOff val="35000"/>
                  </a:schemeClr>
                </a:solidFill>
              </a:rPr>
              <a:t>Divesting</a:t>
            </a:r>
            <a:r>
              <a:rPr lang="en-US" sz="1200" dirty="0">
                <a:solidFill>
                  <a:schemeClr val="tx1">
                    <a:lumMod val="65000"/>
                    <a:lumOff val="35000"/>
                  </a:schemeClr>
                </a:solidFill>
              </a:rPr>
              <a:t> from companies that carry considerable risk due to unsustainable business models or industry.  Divesting may also include screening out companies that are not in line with a client's personal values.  This is often referred to as exclusionary or </a:t>
            </a:r>
            <a:r>
              <a:rPr lang="en-US" sz="1200" b="1" i="1" dirty="0">
                <a:solidFill>
                  <a:schemeClr val="tx1">
                    <a:lumMod val="65000"/>
                    <a:lumOff val="35000"/>
                  </a:schemeClr>
                </a:solidFill>
              </a:rPr>
              <a:t>negative screening</a:t>
            </a:r>
            <a:r>
              <a:rPr lang="en-US" sz="1200" dirty="0">
                <a:solidFill>
                  <a:schemeClr val="tx1">
                    <a:lumMod val="65000"/>
                    <a:lumOff val="35000"/>
                  </a:schemeClr>
                </a:solidFill>
              </a:rPr>
              <a:t>.</a:t>
            </a:r>
          </a:p>
          <a:p>
            <a:endParaRPr lang="en-US" sz="1400" dirty="0">
              <a:solidFill>
                <a:schemeClr val="tx1">
                  <a:lumMod val="65000"/>
                  <a:lumOff val="35000"/>
                </a:schemeClr>
              </a:solidFill>
            </a:endParaRPr>
          </a:p>
          <a:p>
            <a:r>
              <a:rPr lang="en-US" sz="2400" b="1" dirty="0">
                <a:solidFill>
                  <a:schemeClr val="tx1">
                    <a:lumMod val="65000"/>
                    <a:lumOff val="35000"/>
                  </a:schemeClr>
                </a:solidFill>
              </a:rPr>
              <a:t>Lending</a:t>
            </a:r>
            <a:r>
              <a:rPr lang="en-US" sz="1200" b="1" dirty="0">
                <a:solidFill>
                  <a:schemeClr val="tx1">
                    <a:lumMod val="65000"/>
                    <a:lumOff val="35000"/>
                  </a:schemeClr>
                </a:solidFill>
              </a:rPr>
              <a:t> </a:t>
            </a:r>
            <a:r>
              <a:rPr lang="en-US" sz="1200" dirty="0">
                <a:solidFill>
                  <a:schemeClr val="tx1">
                    <a:lumMod val="65000"/>
                    <a:lumOff val="35000"/>
                  </a:schemeClr>
                </a:solidFill>
              </a:rPr>
              <a:t>capital to specific underserved communities.  This is often called </a:t>
            </a:r>
            <a:r>
              <a:rPr lang="en-US" sz="1200" b="1" i="1" dirty="0">
                <a:solidFill>
                  <a:schemeClr val="tx1">
                    <a:lumMod val="65000"/>
                    <a:lumOff val="35000"/>
                  </a:schemeClr>
                </a:solidFill>
              </a:rPr>
              <a:t>community investing</a:t>
            </a:r>
            <a:r>
              <a:rPr lang="en-US" sz="1200" dirty="0">
                <a:solidFill>
                  <a:schemeClr val="tx1">
                    <a:lumMod val="65000"/>
                    <a:lumOff val="35000"/>
                  </a:schemeClr>
                </a:solidFill>
              </a:rPr>
              <a:t> or impact investing.</a:t>
            </a:r>
          </a:p>
          <a:p>
            <a:endParaRPr lang="en-US" sz="1400" dirty="0">
              <a:solidFill>
                <a:schemeClr val="tx1">
                  <a:lumMod val="65000"/>
                  <a:lumOff val="35000"/>
                </a:schemeClr>
              </a:solidFill>
            </a:endParaRPr>
          </a:p>
          <a:p>
            <a:r>
              <a:rPr lang="en-US" sz="2400" b="1" dirty="0">
                <a:solidFill>
                  <a:schemeClr val="tx1">
                    <a:lumMod val="65000"/>
                    <a:lumOff val="35000"/>
                  </a:schemeClr>
                </a:solidFill>
              </a:rPr>
              <a:t>Engagement</a:t>
            </a:r>
            <a:r>
              <a:rPr lang="en-US" sz="2000" b="1" dirty="0">
                <a:solidFill>
                  <a:schemeClr val="tx1">
                    <a:lumMod val="65000"/>
                    <a:lumOff val="35000"/>
                  </a:schemeClr>
                </a:solidFill>
              </a:rPr>
              <a:t> </a:t>
            </a:r>
            <a:r>
              <a:rPr lang="en-US" sz="1200" dirty="0">
                <a:solidFill>
                  <a:schemeClr val="tx1">
                    <a:lumMod val="65000"/>
                    <a:lumOff val="35000"/>
                  </a:schemeClr>
                </a:solidFill>
              </a:rPr>
              <a:t>Many of these techniques are often paired with </a:t>
            </a:r>
            <a:r>
              <a:rPr lang="en-US" sz="1200" b="1" i="1" dirty="0">
                <a:solidFill>
                  <a:schemeClr val="tx1">
                    <a:lumMod val="65000"/>
                    <a:lumOff val="35000"/>
                  </a:schemeClr>
                </a:solidFill>
              </a:rPr>
              <a:t>shareholder engagement</a:t>
            </a:r>
            <a:r>
              <a:rPr lang="en-US" sz="1200" b="1" dirty="0">
                <a:solidFill>
                  <a:schemeClr val="tx1">
                    <a:lumMod val="65000"/>
                    <a:lumOff val="35000"/>
                  </a:schemeClr>
                </a:solidFill>
              </a:rPr>
              <a:t> </a:t>
            </a:r>
            <a:r>
              <a:rPr lang="en-US" sz="1200" dirty="0">
                <a:solidFill>
                  <a:schemeClr val="tx1">
                    <a:lumMod val="65000"/>
                    <a:lumOff val="35000"/>
                  </a:schemeClr>
                </a:solidFill>
              </a:rPr>
              <a:t>(also called advocacy or activism).  Shareholder engagement uses proxy voting or discussions with corporate management to encourage corporations to make more sustainable environmental, social, and governmental decisions in their business practices.</a:t>
            </a:r>
          </a:p>
          <a:p>
            <a:endParaRPr lang="en-US" dirty="0"/>
          </a:p>
        </p:txBody>
      </p:sp>
      <p:sp>
        <p:nvSpPr>
          <p:cNvPr id="4" name="Slide Number Placeholder 3"/>
          <p:cNvSpPr>
            <a:spLocks noGrp="1"/>
          </p:cNvSpPr>
          <p:nvPr>
            <p:ph type="sldNum" sz="quarter" idx="5"/>
          </p:nvPr>
        </p:nvSpPr>
        <p:spPr/>
        <p:txBody>
          <a:bodyPr/>
          <a:lstStyle/>
          <a:p>
            <a:fld id="{B5A23A12-D5A3-4EED-A828-F3EA30312318}" type="slidenum">
              <a:rPr lang="en-US" smtClean="0"/>
              <a:t>10</a:t>
            </a:fld>
            <a:endParaRPr lang="en-US"/>
          </a:p>
        </p:txBody>
      </p:sp>
    </p:spTree>
    <p:extLst>
      <p:ext uri="{BB962C8B-B14F-4D97-AF65-F5344CB8AC3E}">
        <p14:creationId xmlns:p14="http://schemas.microsoft.com/office/powerpoint/2010/main" val="42095078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Green Bonds- Look at use of proceeds</a:t>
            </a:r>
          </a:p>
          <a:p>
            <a:r>
              <a:rPr lang="en-US" dirty="0"/>
              <a:t>Same for </a:t>
            </a:r>
            <a:r>
              <a:rPr lang="en-US" dirty="0" err="1"/>
              <a:t>Munis</a:t>
            </a:r>
            <a:r>
              <a:rPr lang="en-US" dirty="0"/>
              <a:t>- deep dive on climate change risk and </a:t>
            </a:r>
            <a:r>
              <a:rPr lang="en-US" dirty="0" err="1"/>
              <a:t>munis</a:t>
            </a:r>
            <a:r>
              <a:rPr lang="en-US" dirty="0"/>
              <a:t>. Mention video explainer. This also affects banking, insurance, and the mortgage industry. In fact, the 12</a:t>
            </a:r>
            <a:r>
              <a:rPr lang="en-US" baseline="30000" dirty="0"/>
              <a:t>th</a:t>
            </a:r>
            <a:r>
              <a:rPr lang="en-US" dirty="0"/>
              <a:t> district of the Fed (which we’re in now) met about this issue on Friday and have published much of the meeting. The chair’s opening remarks include a mention of the effects of sea rise on San Diego.</a:t>
            </a:r>
          </a:p>
          <a:p>
            <a:r>
              <a:rPr lang="en-US" dirty="0"/>
              <a:t>Notes as a vehicle for customization</a:t>
            </a:r>
          </a:p>
          <a:p>
            <a:r>
              <a:rPr lang="en-US" dirty="0"/>
              <a:t>Treasuries- previously seen as war bonds/ now foreign </a:t>
            </a:r>
            <a:r>
              <a:rPr lang="en-US" dirty="0" err="1"/>
              <a:t>govs</a:t>
            </a:r>
            <a:r>
              <a:rPr lang="en-US" dirty="0"/>
              <a:t> not wanting to divest because of US climate change policies.</a:t>
            </a:r>
          </a:p>
          <a:p>
            <a:r>
              <a:rPr lang="en-US" dirty="0"/>
              <a:t>MFs ETFs and SMAs have the same issues, just bundled up.</a:t>
            </a:r>
          </a:p>
          <a:p>
            <a:endParaRPr lang="en-US" dirty="0"/>
          </a:p>
        </p:txBody>
      </p:sp>
      <p:sp>
        <p:nvSpPr>
          <p:cNvPr id="4" name="Slide Number Placeholder 3"/>
          <p:cNvSpPr>
            <a:spLocks noGrp="1"/>
          </p:cNvSpPr>
          <p:nvPr>
            <p:ph type="sldNum" sz="quarter" idx="5"/>
          </p:nvPr>
        </p:nvSpPr>
        <p:spPr/>
        <p:txBody>
          <a:bodyPr/>
          <a:lstStyle/>
          <a:p>
            <a:fld id="{B5A23A12-D5A3-4EED-A828-F3EA30312318}" type="slidenum">
              <a:rPr lang="en-US" smtClean="0"/>
              <a:t>12</a:t>
            </a:fld>
            <a:endParaRPr lang="en-US"/>
          </a:p>
        </p:txBody>
      </p:sp>
    </p:spTree>
    <p:extLst>
      <p:ext uri="{BB962C8B-B14F-4D97-AF65-F5344CB8AC3E}">
        <p14:creationId xmlns:p14="http://schemas.microsoft.com/office/powerpoint/2010/main" val="487089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800" dirty="0"/>
              <a:t>These are the four main drivers for adding an impact solution to your practice. Now lets take a look at each one.</a:t>
            </a:r>
          </a:p>
          <a:p>
            <a:endParaRPr lang="en-US" sz="1800" dirty="0"/>
          </a:p>
          <a:p>
            <a:endParaRPr lang="en-US" dirty="0"/>
          </a:p>
        </p:txBody>
      </p:sp>
      <p:sp>
        <p:nvSpPr>
          <p:cNvPr id="4" name="Slide Number Placeholder 3"/>
          <p:cNvSpPr>
            <a:spLocks noGrp="1"/>
          </p:cNvSpPr>
          <p:nvPr>
            <p:ph type="sldNum" sz="quarter" idx="10"/>
          </p:nvPr>
        </p:nvSpPr>
        <p:spPr/>
        <p:txBody>
          <a:bodyPr/>
          <a:lstStyle/>
          <a:p>
            <a:fld id="{B5A23A12-D5A3-4EED-A828-F3EA30312318}" type="slidenum">
              <a:rPr lang="en-US" smtClean="0"/>
              <a:t>15</a:t>
            </a:fld>
            <a:endParaRPr lang="en-US"/>
          </a:p>
        </p:txBody>
      </p:sp>
    </p:spTree>
    <p:extLst>
      <p:ext uri="{BB962C8B-B14F-4D97-AF65-F5344CB8AC3E}">
        <p14:creationId xmlns:p14="http://schemas.microsoft.com/office/powerpoint/2010/main" val="25027589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1800" dirty="0"/>
              <a:t>Clients and prospects want it. </a:t>
            </a:r>
          </a:p>
          <a:p>
            <a:pPr marL="548640" lvl="2">
              <a:spcBef>
                <a:spcPts val="600"/>
              </a:spcBef>
              <a:buSzPct val="70000"/>
            </a:pPr>
            <a:r>
              <a:rPr lang="en-US" dirty="0"/>
              <a:t>77 percent of affluent investors say they want their assets to have a positive impact on society. (2016 </a:t>
            </a:r>
            <a:r>
              <a:rPr lang="en-US" dirty="0">
                <a:hlinkClick r:id="rId3"/>
              </a:rPr>
              <a:t>TIAA Global Asset Management survey</a:t>
            </a:r>
            <a:r>
              <a:rPr lang="en-US" dirty="0"/>
              <a:t>)</a:t>
            </a:r>
          </a:p>
          <a:p>
            <a:pPr marL="548640" lvl="2">
              <a:spcBef>
                <a:spcPts val="600"/>
              </a:spcBef>
              <a:buSzPct val="70000"/>
            </a:pPr>
            <a:r>
              <a:rPr lang="en-US" dirty="0"/>
              <a:t>Younger clients, women, religious groups, non-profits, and foundations tend to be good prospect groups for impact investing.</a:t>
            </a:r>
          </a:p>
          <a:p>
            <a:endParaRPr lang="en-US" dirty="0"/>
          </a:p>
        </p:txBody>
      </p:sp>
      <p:sp>
        <p:nvSpPr>
          <p:cNvPr id="4" name="Slide Number Placeholder 3"/>
          <p:cNvSpPr>
            <a:spLocks noGrp="1"/>
          </p:cNvSpPr>
          <p:nvPr>
            <p:ph type="sldNum" sz="quarter" idx="10"/>
          </p:nvPr>
        </p:nvSpPr>
        <p:spPr/>
        <p:txBody>
          <a:bodyPr/>
          <a:lstStyle/>
          <a:p>
            <a:fld id="{B5A23A12-D5A3-4EED-A828-F3EA30312318}" type="slidenum">
              <a:rPr lang="en-US" smtClean="0"/>
              <a:t>16</a:t>
            </a:fld>
            <a:endParaRPr lang="en-US"/>
          </a:p>
        </p:txBody>
      </p:sp>
    </p:spTree>
    <p:extLst>
      <p:ext uri="{BB962C8B-B14F-4D97-AF65-F5344CB8AC3E}">
        <p14:creationId xmlns:p14="http://schemas.microsoft.com/office/powerpoint/2010/main" val="5755263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demand is there, but advisors aren’t asking.</a:t>
            </a:r>
          </a:p>
          <a:p>
            <a:r>
              <a:rPr lang="en-US" dirty="0"/>
              <a:t>That 75% number jumps to 86% with millennials.</a:t>
            </a:r>
          </a:p>
          <a:p>
            <a:r>
              <a:rPr lang="en-US" dirty="0"/>
              <a:t>Younger clients, women, religious groups, non-profits, and foundations tend to be good prospect groups for impact investing.</a:t>
            </a:r>
          </a:p>
          <a:p>
            <a:endParaRPr lang="en-US" dirty="0"/>
          </a:p>
        </p:txBody>
      </p:sp>
      <p:sp>
        <p:nvSpPr>
          <p:cNvPr id="4" name="Slide Number Placeholder 3"/>
          <p:cNvSpPr>
            <a:spLocks noGrp="1"/>
          </p:cNvSpPr>
          <p:nvPr>
            <p:ph type="sldNum" sz="quarter" idx="5"/>
          </p:nvPr>
        </p:nvSpPr>
        <p:spPr/>
        <p:txBody>
          <a:bodyPr/>
          <a:lstStyle/>
          <a:p>
            <a:fld id="{B5A23A12-D5A3-4EED-A828-F3EA30312318}" type="slidenum">
              <a:rPr lang="en-US" smtClean="0"/>
              <a:t>17</a:t>
            </a:fld>
            <a:endParaRPr lang="en-US"/>
          </a:p>
        </p:txBody>
      </p:sp>
    </p:spTree>
    <p:extLst>
      <p:ext uri="{BB962C8B-B14F-4D97-AF65-F5344CB8AC3E}">
        <p14:creationId xmlns:p14="http://schemas.microsoft.com/office/powerpoint/2010/main" val="151334172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solutionswithsonya.com/" TargetMode="Externa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solutionswithsonya.com/" TargetMode="Externa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solutionswithsonya.com/" TargetMode="Externa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solutionswithsonya.com/" TargetMode="External"/><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solutionswithsonya.com/" TargetMode="Externa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solutionswithsonya.com/" TargetMode="External"/><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solutionswithsonya.com/" TargetMode="External"/><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solutionswithsonya.com/" TargetMode="Externa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7" name="Rectangle 6"/>
          <p:cNvSpPr/>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70263" y="761999"/>
            <a:ext cx="2925318" cy="5334001"/>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Subtitle 2"/>
          <p:cNvSpPr>
            <a:spLocks noGrp="1"/>
          </p:cNvSpPr>
          <p:nvPr>
            <p:ph type="subTitle" idx="1"/>
          </p:nvPr>
        </p:nvSpPr>
        <p:spPr>
          <a:xfrm>
            <a:off x="1100015" y="4670246"/>
            <a:ext cx="7315200" cy="914400"/>
          </a:xfrm>
        </p:spPr>
        <p:txBody>
          <a:bodyPr anchor="t">
            <a:normAutofit/>
          </a:bodyPr>
          <a:lstStyle>
            <a:lvl1pPr marL="0" indent="0" algn="l">
              <a:buNone/>
              <a:defRPr sz="2200" cap="none" spc="0" baseline="0">
                <a:solidFill>
                  <a:schemeClr val="accent1">
                    <a:lumMod val="20000"/>
                    <a:lumOff val="80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8FD5461-F5CA-4C98-80EC-E3CD19B1781E}" type="datetimeFigureOut">
              <a:rPr lang="en-US" smtClean="0"/>
              <a:t>11/12/2019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C92CEF-0142-40B3-BEB7-A2A6AFE9E745}" type="slidenum">
              <a:rPr lang="en-US" smtClean="0"/>
              <a:t>‹#›</a:t>
            </a:fld>
            <a:endParaRPr lang="en-US"/>
          </a:p>
        </p:txBody>
      </p:sp>
      <p:pic>
        <p:nvPicPr>
          <p:cNvPr id="12" name="Picture 11" descr="A picture containing object&#10;&#10;Description generated with high confidence">
            <a:hlinkClick r:id="rId2"/>
            <a:extLst>
              <a:ext uri="{FF2B5EF4-FFF2-40B4-BE49-F238E27FC236}">
                <a16:creationId xmlns:a16="http://schemas.microsoft.com/office/drawing/2014/main" id="{66DBA403-DAA6-4D0D-B41C-4598E5762B4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332068" y="6248400"/>
            <a:ext cx="1852400" cy="486675"/>
          </a:xfrm>
          <a:prstGeom prst="rect">
            <a:avLst/>
          </a:prstGeom>
        </p:spPr>
      </p:pic>
    </p:spTree>
    <p:extLst>
      <p:ext uri="{BB962C8B-B14F-4D97-AF65-F5344CB8AC3E}">
        <p14:creationId xmlns:p14="http://schemas.microsoft.com/office/powerpoint/2010/main" val="36338609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8FD5461-F5CA-4C98-80EC-E3CD19B1781E}" type="datetimeFigureOut">
              <a:rPr lang="en-US" smtClean="0"/>
              <a:t>11/12/2019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9C92CEF-0142-40B3-BEB7-A2A6AFE9E745}" type="slidenum">
              <a:rPr lang="en-US" smtClean="0"/>
              <a:t>‹#›</a:t>
            </a:fld>
            <a:endParaRPr lang="en-US"/>
          </a:p>
        </p:txBody>
      </p:sp>
    </p:spTree>
    <p:extLst>
      <p:ext uri="{BB962C8B-B14F-4D97-AF65-F5344CB8AC3E}">
        <p14:creationId xmlns:p14="http://schemas.microsoft.com/office/powerpoint/2010/main" val="31469339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81000" y="990600"/>
            <a:ext cx="2819400" cy="49530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3867912" y="868680"/>
            <a:ext cx="7315200" cy="5120640"/>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8FD5461-F5CA-4C98-80EC-E3CD19B1781E}" type="datetimeFigureOut">
              <a:rPr lang="en-US" smtClean="0"/>
              <a:t>11/12/2019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9C92CEF-0142-40B3-BEB7-A2A6AFE9E745}" type="slidenum">
              <a:rPr lang="en-US" smtClean="0"/>
              <a:t>‹#›</a:t>
            </a:fld>
            <a:endParaRPr lang="en-US"/>
          </a:p>
        </p:txBody>
      </p:sp>
    </p:spTree>
    <p:extLst>
      <p:ext uri="{BB962C8B-B14F-4D97-AF65-F5344CB8AC3E}">
        <p14:creationId xmlns:p14="http://schemas.microsoft.com/office/powerpoint/2010/main" val="16906116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7" name="Rectangle 6"/>
          <p:cNvSpPr/>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70263" y="761999"/>
            <a:ext cx="2925318" cy="5334001"/>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Subtitle 2"/>
          <p:cNvSpPr>
            <a:spLocks noGrp="1"/>
          </p:cNvSpPr>
          <p:nvPr>
            <p:ph type="subTitle" idx="1"/>
          </p:nvPr>
        </p:nvSpPr>
        <p:spPr>
          <a:xfrm>
            <a:off x="1100015" y="4670246"/>
            <a:ext cx="7315200" cy="914400"/>
          </a:xfrm>
        </p:spPr>
        <p:txBody>
          <a:bodyPr anchor="t">
            <a:normAutofit/>
          </a:bodyPr>
          <a:lstStyle>
            <a:lvl1pPr marL="0" indent="0" algn="l">
              <a:buNone/>
              <a:defRPr sz="2200" cap="none" spc="0" baseline="0">
                <a:solidFill>
                  <a:schemeClr val="accent1">
                    <a:lumMod val="20000"/>
                    <a:lumOff val="80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8FD5461-F5CA-4C98-80EC-E3CD19B1781E}" type="datetimeFigureOut">
              <a:rPr lang="en-US" smtClean="0"/>
              <a:t>11/12/2019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C92CEF-0142-40B3-BEB7-A2A6AFE9E745}" type="slidenum">
              <a:rPr lang="en-US" smtClean="0"/>
              <a:t>‹#›</a:t>
            </a:fld>
            <a:endParaRPr lang="en-US"/>
          </a:p>
        </p:txBody>
      </p:sp>
      <p:pic>
        <p:nvPicPr>
          <p:cNvPr id="12" name="Picture 11" descr="A picture containing object&#10;&#10;Description generated with high confidence">
            <a:hlinkClick r:id="rId2"/>
            <a:extLst>
              <a:ext uri="{FF2B5EF4-FFF2-40B4-BE49-F238E27FC236}">
                <a16:creationId xmlns:a16="http://schemas.microsoft.com/office/drawing/2014/main" id="{66DBA403-DAA6-4D0D-B41C-4598E5762B4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332068" y="6248400"/>
            <a:ext cx="1852400" cy="486675"/>
          </a:xfrm>
          <a:prstGeom prst="rect">
            <a:avLst/>
          </a:prstGeom>
        </p:spPr>
      </p:pic>
    </p:spTree>
    <p:extLst>
      <p:ext uri="{BB962C8B-B14F-4D97-AF65-F5344CB8AC3E}">
        <p14:creationId xmlns:p14="http://schemas.microsoft.com/office/powerpoint/2010/main" val="13853892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8FD5461-F5CA-4C98-80EC-E3CD19B1781E}" type="datetimeFigureOut">
              <a:rPr lang="en-US" smtClean="0"/>
              <a:t>11/12/2019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10439401" y="6356350"/>
            <a:ext cx="1725662" cy="365125"/>
          </a:xfrm>
        </p:spPr>
        <p:txBody>
          <a:bodyPr/>
          <a:lstStyle/>
          <a:p>
            <a:fld id="{09C92CEF-0142-40B3-BEB7-A2A6AFE9E745}" type="slidenum">
              <a:rPr lang="en-US" smtClean="0"/>
              <a:t>‹#›</a:t>
            </a:fld>
            <a:endParaRPr lang="en-US"/>
          </a:p>
        </p:txBody>
      </p:sp>
    </p:spTree>
    <p:extLst>
      <p:ext uri="{BB962C8B-B14F-4D97-AF65-F5344CB8AC3E}">
        <p14:creationId xmlns:p14="http://schemas.microsoft.com/office/powerpoint/2010/main" val="32511386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867912" y="1298448"/>
            <a:ext cx="7315200" cy="3255264"/>
          </a:xfrm>
        </p:spPr>
        <p:txBody>
          <a:bodyPr anchor="b">
            <a:normAutofit/>
          </a:bodyPr>
          <a:lstStyle>
            <a:lvl1pPr>
              <a:defRPr sz="5900" b="0" spc="-100" baseline="0">
                <a:solidFill>
                  <a:schemeClr val="tx1">
                    <a:lumMod val="65000"/>
                    <a:lumOff val="3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3886200" y="4672584"/>
            <a:ext cx="7315200" cy="914400"/>
          </a:xfrm>
        </p:spPr>
        <p:txBody>
          <a:bodyPr anchor="t">
            <a:normAutofit/>
          </a:bodyPr>
          <a:lstStyle>
            <a:lvl1pPr marL="0" indent="0">
              <a:buNone/>
              <a:defRPr sz="2200" cap="none" spc="0"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88FD5461-F5CA-4C98-80EC-E3CD19B1781E}" type="datetimeFigureOut">
              <a:rPr lang="en-US" smtClean="0"/>
              <a:t>11/12/2019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C92CEF-0142-40B3-BEB7-A2A6AFE9E745}" type="slidenum">
              <a:rPr lang="en-US" smtClean="0"/>
              <a:t>‹#›</a:t>
            </a:fld>
            <a:endParaRPr lang="en-US"/>
          </a:p>
        </p:txBody>
      </p:sp>
    </p:spTree>
    <p:extLst>
      <p:ext uri="{BB962C8B-B14F-4D97-AF65-F5344CB8AC3E}">
        <p14:creationId xmlns:p14="http://schemas.microsoft.com/office/powerpoint/2010/main" val="27064092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3867912"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818120"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fld id="{88FD5461-F5CA-4C98-80EC-E3CD19B1781E}" type="datetimeFigureOut">
              <a:rPr lang="en-US" smtClean="0"/>
              <a:t>11/12/2019</a:t>
            </a:fld>
            <a:endParaRPr lang="en-US"/>
          </a:p>
        </p:txBody>
      </p:sp>
      <p:sp>
        <p:nvSpPr>
          <p:cNvPr id="9" name="Footer Placeholder 8"/>
          <p:cNvSpPr>
            <a:spLocks noGrp="1"/>
          </p:cNvSpPr>
          <p:nvPr>
            <p:ph type="ftr" sz="quarter" idx="11"/>
          </p:nvPr>
        </p:nvSpPr>
        <p:spPr/>
        <p:txBody>
          <a:bodyPr/>
          <a:lstStyle/>
          <a:p>
            <a:endParaRPr lang="en-US"/>
          </a:p>
        </p:txBody>
      </p:sp>
      <p:sp>
        <p:nvSpPr>
          <p:cNvPr id="10" name="Slide Number Placeholder 9"/>
          <p:cNvSpPr>
            <a:spLocks noGrp="1"/>
          </p:cNvSpPr>
          <p:nvPr>
            <p:ph type="sldNum" sz="quarter" idx="12"/>
          </p:nvPr>
        </p:nvSpPr>
        <p:spPr/>
        <p:txBody>
          <a:bodyPr/>
          <a:lstStyle/>
          <a:p>
            <a:fld id="{09C92CEF-0142-40B3-BEB7-A2A6AFE9E745}" type="slidenum">
              <a:rPr lang="en-US" smtClean="0"/>
              <a:t>‹#›</a:t>
            </a:fld>
            <a:endParaRPr lang="en-US"/>
          </a:p>
        </p:txBody>
      </p:sp>
    </p:spTree>
    <p:extLst>
      <p:ext uri="{BB962C8B-B14F-4D97-AF65-F5344CB8AC3E}">
        <p14:creationId xmlns:p14="http://schemas.microsoft.com/office/powerpoint/2010/main" val="41205639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3867912" y="1023586"/>
            <a:ext cx="3474720" cy="807720"/>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3867912"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818463" y="1023586"/>
            <a:ext cx="3474720" cy="813171"/>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7818463"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p:cNvSpPr>
            <a:spLocks noGrp="1"/>
          </p:cNvSpPr>
          <p:nvPr>
            <p:ph type="dt" sz="half" idx="10"/>
          </p:nvPr>
        </p:nvSpPr>
        <p:spPr/>
        <p:txBody>
          <a:bodyPr/>
          <a:lstStyle/>
          <a:p>
            <a:fld id="{88FD5461-F5CA-4C98-80EC-E3CD19B1781E}" type="datetimeFigureOut">
              <a:rPr lang="en-US" smtClean="0"/>
              <a:t>11/12/2019</a:t>
            </a:fld>
            <a:endParaRPr lang="en-US"/>
          </a:p>
        </p:txBody>
      </p:sp>
      <p:sp>
        <p:nvSpPr>
          <p:cNvPr id="11" name="Footer Placeholder 10"/>
          <p:cNvSpPr>
            <a:spLocks noGrp="1"/>
          </p:cNvSpPr>
          <p:nvPr>
            <p:ph type="ftr" sz="quarter" idx="11"/>
          </p:nvPr>
        </p:nvSpPr>
        <p:spPr/>
        <p:txBody>
          <a:bodyPr/>
          <a:lstStyle/>
          <a:p>
            <a:endParaRPr lang="en-US"/>
          </a:p>
        </p:txBody>
      </p:sp>
      <p:sp>
        <p:nvSpPr>
          <p:cNvPr id="12" name="Slide Number Placeholder 11"/>
          <p:cNvSpPr>
            <a:spLocks noGrp="1"/>
          </p:cNvSpPr>
          <p:nvPr>
            <p:ph type="sldNum" sz="quarter" idx="12"/>
          </p:nvPr>
        </p:nvSpPr>
        <p:spPr/>
        <p:txBody>
          <a:bodyPr/>
          <a:lstStyle/>
          <a:p>
            <a:fld id="{09C92CEF-0142-40B3-BEB7-A2A6AFE9E745}" type="slidenum">
              <a:rPr lang="en-US" smtClean="0"/>
              <a:t>‹#›</a:t>
            </a:fld>
            <a:endParaRPr lang="en-US"/>
          </a:p>
        </p:txBody>
      </p:sp>
    </p:spTree>
    <p:extLst>
      <p:ext uri="{BB962C8B-B14F-4D97-AF65-F5344CB8AC3E}">
        <p14:creationId xmlns:p14="http://schemas.microsoft.com/office/powerpoint/2010/main" val="40636862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2" name="Date Placeholder 1"/>
          <p:cNvSpPr>
            <a:spLocks noGrp="1"/>
          </p:cNvSpPr>
          <p:nvPr>
            <p:ph type="dt" sz="half" idx="10"/>
          </p:nvPr>
        </p:nvSpPr>
        <p:spPr/>
        <p:txBody>
          <a:bodyPr/>
          <a:lstStyle/>
          <a:p>
            <a:fld id="{88FD5461-F5CA-4C98-80EC-E3CD19B1781E}" type="datetimeFigureOut">
              <a:rPr lang="en-US" smtClean="0"/>
              <a:t>11/12/2019</a:t>
            </a:fld>
            <a:endParaRPr lang="en-US"/>
          </a:p>
        </p:txBody>
      </p:sp>
      <p:sp>
        <p:nvSpPr>
          <p:cNvPr id="7" name="Footer Placeholder 6"/>
          <p:cNvSpPr>
            <a:spLocks noGrp="1"/>
          </p:cNvSpPr>
          <p:nvPr>
            <p:ph type="ftr" sz="quarter" idx="11"/>
          </p:nvPr>
        </p:nvSpPr>
        <p:spPr/>
        <p:txBody>
          <a:bodyPr/>
          <a:lstStyle/>
          <a:p>
            <a:endParaRPr lang="en-US"/>
          </a:p>
        </p:txBody>
      </p:sp>
      <p:sp>
        <p:nvSpPr>
          <p:cNvPr id="8" name="Slide Number Placeholder 7"/>
          <p:cNvSpPr>
            <a:spLocks noGrp="1"/>
          </p:cNvSpPr>
          <p:nvPr>
            <p:ph type="sldNum" sz="quarter" idx="12"/>
          </p:nvPr>
        </p:nvSpPr>
        <p:spPr/>
        <p:txBody>
          <a:bodyPr/>
          <a:lstStyle/>
          <a:p>
            <a:fld id="{09C92CEF-0142-40B3-BEB7-A2A6AFE9E745}" type="slidenum">
              <a:rPr lang="en-US" smtClean="0"/>
              <a:t>‹#›</a:t>
            </a:fld>
            <a:endParaRPr lang="en-US"/>
          </a:p>
        </p:txBody>
      </p:sp>
    </p:spTree>
    <p:extLst>
      <p:ext uri="{BB962C8B-B14F-4D97-AF65-F5344CB8AC3E}">
        <p14:creationId xmlns:p14="http://schemas.microsoft.com/office/powerpoint/2010/main" val="23755598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88FD5461-F5CA-4C98-80EC-E3CD19B1781E}" type="datetimeFigureOut">
              <a:rPr lang="en-US" smtClean="0"/>
              <a:t>11/12/2019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C92CEF-0142-40B3-BEB7-A2A6AFE9E745}" type="slidenum">
              <a:rPr lang="en-US" smtClean="0"/>
              <a:t>‹#›</a:t>
            </a:fld>
            <a:endParaRPr lang="en-US"/>
          </a:p>
        </p:txBody>
      </p:sp>
      <p:pic>
        <p:nvPicPr>
          <p:cNvPr id="8" name="Picture 7" descr="A picture containing object&#10;&#10;Description generated with high confidence">
            <a:hlinkClick r:id="rId2"/>
            <a:extLst>
              <a:ext uri="{FF2B5EF4-FFF2-40B4-BE49-F238E27FC236}">
                <a16:creationId xmlns:a16="http://schemas.microsoft.com/office/drawing/2014/main" id="{6888D205-75C9-43F0-991A-4A0D4174182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332068" y="6218925"/>
            <a:ext cx="1852400" cy="486675"/>
          </a:xfrm>
          <a:prstGeom prst="rect">
            <a:avLst/>
          </a:prstGeom>
        </p:spPr>
      </p:pic>
    </p:spTree>
    <p:extLst>
      <p:ext uri="{BB962C8B-B14F-4D97-AF65-F5344CB8AC3E}">
        <p14:creationId xmlns:p14="http://schemas.microsoft.com/office/powerpoint/2010/main" val="38660492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baseline="0"/>
            </a:lvl1pPr>
          </a:lstStyle>
          <a:p>
            <a:r>
              <a:rPr lang="en-US"/>
              <a:t>Click to edit Master title style</a:t>
            </a:r>
            <a:endParaRPr lang="en-US" dirty="0"/>
          </a:p>
        </p:txBody>
      </p:sp>
      <p:sp>
        <p:nvSpPr>
          <p:cNvPr id="3" name="Content Placeholder 2"/>
          <p:cNvSpPr>
            <a:spLocks noGrp="1"/>
          </p:cNvSpPr>
          <p:nvPr>
            <p:ph idx="1"/>
          </p:nvPr>
        </p:nvSpPr>
        <p:spPr>
          <a:xfrm>
            <a:off x="3867912" y="868680"/>
            <a:ext cx="731520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6032" y="3494176"/>
            <a:ext cx="2834640" cy="2321990"/>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Date Placeholder 7"/>
          <p:cNvSpPr>
            <a:spLocks noGrp="1"/>
          </p:cNvSpPr>
          <p:nvPr>
            <p:ph type="dt" sz="half" idx="10"/>
          </p:nvPr>
        </p:nvSpPr>
        <p:spPr/>
        <p:txBody>
          <a:bodyPr/>
          <a:lstStyle/>
          <a:p>
            <a:fld id="{88FD5461-F5CA-4C98-80EC-E3CD19B1781E}" type="datetimeFigureOut">
              <a:rPr lang="en-US" smtClean="0"/>
              <a:t>11/12/2019</a:t>
            </a:fld>
            <a:endParaRPr lang="en-US"/>
          </a:p>
        </p:txBody>
      </p:sp>
      <p:sp>
        <p:nvSpPr>
          <p:cNvPr id="9" name="Footer Placeholder 8"/>
          <p:cNvSpPr>
            <a:spLocks noGrp="1"/>
          </p:cNvSpPr>
          <p:nvPr>
            <p:ph type="ftr" sz="quarter" idx="11"/>
          </p:nvPr>
        </p:nvSpPr>
        <p:spPr/>
        <p:txBody>
          <a:bodyPr/>
          <a:lstStyle/>
          <a:p>
            <a:endParaRPr lang="en-US"/>
          </a:p>
        </p:txBody>
      </p:sp>
      <p:sp>
        <p:nvSpPr>
          <p:cNvPr id="10" name="Slide Number Placeholder 9"/>
          <p:cNvSpPr>
            <a:spLocks noGrp="1"/>
          </p:cNvSpPr>
          <p:nvPr>
            <p:ph type="sldNum" sz="quarter" idx="12"/>
          </p:nvPr>
        </p:nvSpPr>
        <p:spPr/>
        <p:txBody>
          <a:bodyPr/>
          <a:lstStyle/>
          <a:p>
            <a:fld id="{09C92CEF-0142-40B3-BEB7-A2A6AFE9E745}" type="slidenum">
              <a:rPr lang="en-US" smtClean="0"/>
              <a:t>‹#›</a:t>
            </a:fld>
            <a:endParaRPr lang="en-US"/>
          </a:p>
        </p:txBody>
      </p:sp>
    </p:spTree>
    <p:extLst>
      <p:ext uri="{BB962C8B-B14F-4D97-AF65-F5344CB8AC3E}">
        <p14:creationId xmlns:p14="http://schemas.microsoft.com/office/powerpoint/2010/main" val="3019273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8FD5461-F5CA-4C98-80EC-E3CD19B1781E}" type="datetimeFigureOut">
              <a:rPr lang="en-US" smtClean="0"/>
              <a:t>11/12/2019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10439401" y="6356350"/>
            <a:ext cx="1725662" cy="365125"/>
          </a:xfrm>
        </p:spPr>
        <p:txBody>
          <a:bodyPr/>
          <a:lstStyle/>
          <a:p>
            <a:fld id="{09C92CEF-0142-40B3-BEB7-A2A6AFE9E745}" type="slidenum">
              <a:rPr lang="en-US" smtClean="0"/>
              <a:t>‹#›</a:t>
            </a:fld>
            <a:endParaRPr lang="en-US"/>
          </a:p>
        </p:txBody>
      </p:sp>
    </p:spTree>
    <p:extLst>
      <p:ext uri="{BB962C8B-B14F-4D97-AF65-F5344CB8AC3E}">
        <p14:creationId xmlns:p14="http://schemas.microsoft.com/office/powerpoint/2010/main" val="144199589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3570644" y="767419"/>
            <a:ext cx="8115230" cy="5330952"/>
          </a:xfrm>
          <a:solidFill>
            <a:schemeClr val="bg1">
              <a:lumMod val="75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 name="Title 1"/>
          <p:cNvSpPr>
            <a:spLocks noGrp="1"/>
          </p:cNvSpPr>
          <p:nvPr>
            <p:ph type="title"/>
          </p:nvPr>
        </p:nvSpPr>
        <p:spPr>
          <a:xfrm>
            <a:off x="256032" y="1143000"/>
            <a:ext cx="2834640" cy="2377440"/>
          </a:xfrm>
        </p:spPr>
        <p:txBody>
          <a:bodyPr anchor="b">
            <a:normAutofit/>
          </a:bodyPr>
          <a:lstStyle>
            <a:lvl1pPr>
              <a:defRPr sz="3200" b="0"/>
            </a:lvl1pPr>
          </a:lstStyle>
          <a:p>
            <a:r>
              <a:rPr lang="en-US"/>
              <a:t>Click to edit Master title style</a:t>
            </a:r>
            <a:endParaRPr lang="en-US" dirty="0"/>
          </a:p>
        </p:txBody>
      </p:sp>
      <p:sp>
        <p:nvSpPr>
          <p:cNvPr id="4" name="Text Placeholder 3"/>
          <p:cNvSpPr>
            <a:spLocks noGrp="1"/>
          </p:cNvSpPr>
          <p:nvPr>
            <p:ph type="body" sz="half" idx="2"/>
          </p:nvPr>
        </p:nvSpPr>
        <p:spPr>
          <a:xfrm>
            <a:off x="256032" y="3493008"/>
            <a:ext cx="2834640" cy="2322576"/>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Date Placeholder 7"/>
          <p:cNvSpPr>
            <a:spLocks noGrp="1"/>
          </p:cNvSpPr>
          <p:nvPr>
            <p:ph type="dt" sz="half" idx="10"/>
          </p:nvPr>
        </p:nvSpPr>
        <p:spPr/>
        <p:txBody>
          <a:bodyPr/>
          <a:lstStyle/>
          <a:p>
            <a:fld id="{88FD5461-F5CA-4C98-80EC-E3CD19B1781E}" type="datetimeFigureOut">
              <a:rPr lang="en-US" smtClean="0"/>
              <a:t>11/12/2019</a:t>
            </a:fld>
            <a:endParaRPr lang="en-US"/>
          </a:p>
        </p:txBody>
      </p:sp>
      <p:sp>
        <p:nvSpPr>
          <p:cNvPr id="9" name="Footer Placeholder 8"/>
          <p:cNvSpPr>
            <a:spLocks noGrp="1"/>
          </p:cNvSpPr>
          <p:nvPr>
            <p:ph type="ftr" sz="quarter" idx="11"/>
          </p:nvPr>
        </p:nvSpPr>
        <p:spPr>
          <a:xfrm>
            <a:off x="3499101" y="6356350"/>
            <a:ext cx="5911517" cy="365125"/>
          </a:xfrm>
        </p:spPr>
        <p:txBody>
          <a:bodyPr/>
          <a:lstStyle/>
          <a:p>
            <a:endParaRPr lang="en-US"/>
          </a:p>
        </p:txBody>
      </p:sp>
      <p:sp>
        <p:nvSpPr>
          <p:cNvPr id="10" name="Slide Number Placeholder 9"/>
          <p:cNvSpPr>
            <a:spLocks noGrp="1"/>
          </p:cNvSpPr>
          <p:nvPr>
            <p:ph type="sldNum" sz="quarter" idx="12"/>
          </p:nvPr>
        </p:nvSpPr>
        <p:spPr/>
        <p:txBody>
          <a:bodyPr/>
          <a:lstStyle/>
          <a:p>
            <a:fld id="{09C92CEF-0142-40B3-BEB7-A2A6AFE9E745}" type="slidenum">
              <a:rPr lang="en-US" smtClean="0"/>
              <a:t>‹#›</a:t>
            </a:fld>
            <a:endParaRPr lang="en-US"/>
          </a:p>
        </p:txBody>
      </p:sp>
    </p:spTree>
    <p:extLst>
      <p:ext uri="{BB962C8B-B14F-4D97-AF65-F5344CB8AC3E}">
        <p14:creationId xmlns:p14="http://schemas.microsoft.com/office/powerpoint/2010/main" val="1995191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8FD5461-F5CA-4C98-80EC-E3CD19B1781E}" type="datetimeFigureOut">
              <a:rPr lang="en-US" smtClean="0"/>
              <a:t>11/12/2019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9C92CEF-0142-40B3-BEB7-A2A6AFE9E745}" type="slidenum">
              <a:rPr lang="en-US" smtClean="0"/>
              <a:t>‹#›</a:t>
            </a:fld>
            <a:endParaRPr lang="en-US"/>
          </a:p>
        </p:txBody>
      </p:sp>
    </p:spTree>
    <p:extLst>
      <p:ext uri="{BB962C8B-B14F-4D97-AF65-F5344CB8AC3E}">
        <p14:creationId xmlns:p14="http://schemas.microsoft.com/office/powerpoint/2010/main" val="289799619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81000" y="990600"/>
            <a:ext cx="2819400" cy="49530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3867912" y="868680"/>
            <a:ext cx="7315200" cy="5120640"/>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8FD5461-F5CA-4C98-80EC-E3CD19B1781E}" type="datetimeFigureOut">
              <a:rPr lang="en-US" smtClean="0"/>
              <a:t>11/12/2019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9C92CEF-0142-40B3-BEB7-A2A6AFE9E745}" type="slidenum">
              <a:rPr lang="en-US" smtClean="0"/>
              <a:t>‹#›</a:t>
            </a:fld>
            <a:endParaRPr lang="en-US"/>
          </a:p>
        </p:txBody>
      </p:sp>
    </p:spTree>
    <p:extLst>
      <p:ext uri="{BB962C8B-B14F-4D97-AF65-F5344CB8AC3E}">
        <p14:creationId xmlns:p14="http://schemas.microsoft.com/office/powerpoint/2010/main" val="295149498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7" name="Rectangle 6"/>
          <p:cNvSpPr/>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70263" y="761999"/>
            <a:ext cx="2925318" cy="5334001"/>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Subtitle 2"/>
          <p:cNvSpPr>
            <a:spLocks noGrp="1"/>
          </p:cNvSpPr>
          <p:nvPr>
            <p:ph type="subTitle" idx="1"/>
          </p:nvPr>
        </p:nvSpPr>
        <p:spPr>
          <a:xfrm>
            <a:off x="1100015" y="4670246"/>
            <a:ext cx="7315200" cy="914400"/>
          </a:xfrm>
        </p:spPr>
        <p:txBody>
          <a:bodyPr anchor="t">
            <a:normAutofit/>
          </a:bodyPr>
          <a:lstStyle>
            <a:lvl1pPr marL="0" indent="0" algn="l">
              <a:buNone/>
              <a:defRPr sz="2200" cap="none" spc="0" baseline="0">
                <a:solidFill>
                  <a:schemeClr val="accent1">
                    <a:lumMod val="20000"/>
                    <a:lumOff val="80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8FD5461-F5CA-4C98-80EC-E3CD19B1781E}" type="datetimeFigureOut">
              <a:rPr lang="en-US" smtClean="0"/>
              <a:t>11/12/2019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C92CEF-0142-40B3-BEB7-A2A6AFE9E745}" type="slidenum">
              <a:rPr lang="en-US" smtClean="0"/>
              <a:t>‹#›</a:t>
            </a:fld>
            <a:endParaRPr lang="en-US"/>
          </a:p>
        </p:txBody>
      </p:sp>
      <p:pic>
        <p:nvPicPr>
          <p:cNvPr id="12" name="Picture 11" descr="A picture containing object&#10;&#10;Description generated with high confidence">
            <a:hlinkClick r:id="rId2"/>
            <a:extLst>
              <a:ext uri="{FF2B5EF4-FFF2-40B4-BE49-F238E27FC236}">
                <a16:creationId xmlns:a16="http://schemas.microsoft.com/office/drawing/2014/main" id="{66DBA403-DAA6-4D0D-B41C-4598E5762B4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332068" y="6248400"/>
            <a:ext cx="1852400" cy="486675"/>
          </a:xfrm>
          <a:prstGeom prst="rect">
            <a:avLst/>
          </a:prstGeom>
        </p:spPr>
      </p:pic>
    </p:spTree>
    <p:extLst>
      <p:ext uri="{BB962C8B-B14F-4D97-AF65-F5344CB8AC3E}">
        <p14:creationId xmlns:p14="http://schemas.microsoft.com/office/powerpoint/2010/main" val="17849954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8FD5461-F5CA-4C98-80EC-E3CD19B1781E}" type="datetimeFigureOut">
              <a:rPr lang="en-US" smtClean="0"/>
              <a:t>11/12/2019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10439401" y="6356350"/>
            <a:ext cx="1725662" cy="365125"/>
          </a:xfrm>
        </p:spPr>
        <p:txBody>
          <a:bodyPr/>
          <a:lstStyle/>
          <a:p>
            <a:fld id="{09C92CEF-0142-40B3-BEB7-A2A6AFE9E745}" type="slidenum">
              <a:rPr lang="en-US" smtClean="0"/>
              <a:t>‹#›</a:t>
            </a:fld>
            <a:endParaRPr lang="en-US"/>
          </a:p>
        </p:txBody>
      </p:sp>
    </p:spTree>
    <p:extLst>
      <p:ext uri="{BB962C8B-B14F-4D97-AF65-F5344CB8AC3E}">
        <p14:creationId xmlns:p14="http://schemas.microsoft.com/office/powerpoint/2010/main" val="133766936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867912" y="1298448"/>
            <a:ext cx="7315200" cy="3255264"/>
          </a:xfrm>
        </p:spPr>
        <p:txBody>
          <a:bodyPr anchor="b">
            <a:normAutofit/>
          </a:bodyPr>
          <a:lstStyle>
            <a:lvl1pPr>
              <a:defRPr sz="5900" b="0" spc="-100" baseline="0">
                <a:solidFill>
                  <a:schemeClr val="tx1">
                    <a:lumMod val="65000"/>
                    <a:lumOff val="3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3886200" y="4672584"/>
            <a:ext cx="7315200" cy="914400"/>
          </a:xfrm>
        </p:spPr>
        <p:txBody>
          <a:bodyPr anchor="t">
            <a:normAutofit/>
          </a:bodyPr>
          <a:lstStyle>
            <a:lvl1pPr marL="0" indent="0">
              <a:buNone/>
              <a:defRPr sz="2200" cap="none" spc="0"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88FD5461-F5CA-4C98-80EC-E3CD19B1781E}" type="datetimeFigureOut">
              <a:rPr lang="en-US" smtClean="0"/>
              <a:t>11/12/2019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C92CEF-0142-40B3-BEB7-A2A6AFE9E745}" type="slidenum">
              <a:rPr lang="en-US" smtClean="0"/>
              <a:t>‹#›</a:t>
            </a:fld>
            <a:endParaRPr lang="en-US"/>
          </a:p>
        </p:txBody>
      </p:sp>
    </p:spTree>
    <p:extLst>
      <p:ext uri="{BB962C8B-B14F-4D97-AF65-F5344CB8AC3E}">
        <p14:creationId xmlns:p14="http://schemas.microsoft.com/office/powerpoint/2010/main" val="31509374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3867912"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818120"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fld id="{88FD5461-F5CA-4C98-80EC-E3CD19B1781E}" type="datetimeFigureOut">
              <a:rPr lang="en-US" smtClean="0"/>
              <a:t>11/12/2019</a:t>
            </a:fld>
            <a:endParaRPr lang="en-US"/>
          </a:p>
        </p:txBody>
      </p:sp>
      <p:sp>
        <p:nvSpPr>
          <p:cNvPr id="9" name="Footer Placeholder 8"/>
          <p:cNvSpPr>
            <a:spLocks noGrp="1"/>
          </p:cNvSpPr>
          <p:nvPr>
            <p:ph type="ftr" sz="quarter" idx="11"/>
          </p:nvPr>
        </p:nvSpPr>
        <p:spPr/>
        <p:txBody>
          <a:bodyPr/>
          <a:lstStyle/>
          <a:p>
            <a:endParaRPr lang="en-US"/>
          </a:p>
        </p:txBody>
      </p:sp>
      <p:sp>
        <p:nvSpPr>
          <p:cNvPr id="10" name="Slide Number Placeholder 9"/>
          <p:cNvSpPr>
            <a:spLocks noGrp="1"/>
          </p:cNvSpPr>
          <p:nvPr>
            <p:ph type="sldNum" sz="quarter" idx="12"/>
          </p:nvPr>
        </p:nvSpPr>
        <p:spPr/>
        <p:txBody>
          <a:bodyPr/>
          <a:lstStyle/>
          <a:p>
            <a:fld id="{09C92CEF-0142-40B3-BEB7-A2A6AFE9E745}" type="slidenum">
              <a:rPr lang="en-US" smtClean="0"/>
              <a:t>‹#›</a:t>
            </a:fld>
            <a:endParaRPr lang="en-US"/>
          </a:p>
        </p:txBody>
      </p:sp>
    </p:spTree>
    <p:extLst>
      <p:ext uri="{BB962C8B-B14F-4D97-AF65-F5344CB8AC3E}">
        <p14:creationId xmlns:p14="http://schemas.microsoft.com/office/powerpoint/2010/main" val="31169864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3867912" y="1023586"/>
            <a:ext cx="3474720" cy="807720"/>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3867912"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818463" y="1023586"/>
            <a:ext cx="3474720" cy="813171"/>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7818463"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p:cNvSpPr>
            <a:spLocks noGrp="1"/>
          </p:cNvSpPr>
          <p:nvPr>
            <p:ph type="dt" sz="half" idx="10"/>
          </p:nvPr>
        </p:nvSpPr>
        <p:spPr/>
        <p:txBody>
          <a:bodyPr/>
          <a:lstStyle/>
          <a:p>
            <a:fld id="{88FD5461-F5CA-4C98-80EC-E3CD19B1781E}" type="datetimeFigureOut">
              <a:rPr lang="en-US" smtClean="0"/>
              <a:t>11/12/2019</a:t>
            </a:fld>
            <a:endParaRPr lang="en-US"/>
          </a:p>
        </p:txBody>
      </p:sp>
      <p:sp>
        <p:nvSpPr>
          <p:cNvPr id="11" name="Footer Placeholder 10"/>
          <p:cNvSpPr>
            <a:spLocks noGrp="1"/>
          </p:cNvSpPr>
          <p:nvPr>
            <p:ph type="ftr" sz="quarter" idx="11"/>
          </p:nvPr>
        </p:nvSpPr>
        <p:spPr/>
        <p:txBody>
          <a:bodyPr/>
          <a:lstStyle/>
          <a:p>
            <a:endParaRPr lang="en-US"/>
          </a:p>
        </p:txBody>
      </p:sp>
      <p:sp>
        <p:nvSpPr>
          <p:cNvPr id="12" name="Slide Number Placeholder 11"/>
          <p:cNvSpPr>
            <a:spLocks noGrp="1"/>
          </p:cNvSpPr>
          <p:nvPr>
            <p:ph type="sldNum" sz="quarter" idx="12"/>
          </p:nvPr>
        </p:nvSpPr>
        <p:spPr/>
        <p:txBody>
          <a:bodyPr/>
          <a:lstStyle/>
          <a:p>
            <a:fld id="{09C92CEF-0142-40B3-BEB7-A2A6AFE9E745}" type="slidenum">
              <a:rPr lang="en-US" smtClean="0"/>
              <a:t>‹#›</a:t>
            </a:fld>
            <a:endParaRPr lang="en-US"/>
          </a:p>
        </p:txBody>
      </p:sp>
    </p:spTree>
    <p:extLst>
      <p:ext uri="{BB962C8B-B14F-4D97-AF65-F5344CB8AC3E}">
        <p14:creationId xmlns:p14="http://schemas.microsoft.com/office/powerpoint/2010/main" val="278734183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2" name="Date Placeholder 1"/>
          <p:cNvSpPr>
            <a:spLocks noGrp="1"/>
          </p:cNvSpPr>
          <p:nvPr>
            <p:ph type="dt" sz="half" idx="10"/>
          </p:nvPr>
        </p:nvSpPr>
        <p:spPr/>
        <p:txBody>
          <a:bodyPr/>
          <a:lstStyle/>
          <a:p>
            <a:fld id="{88FD5461-F5CA-4C98-80EC-E3CD19B1781E}" type="datetimeFigureOut">
              <a:rPr lang="en-US" smtClean="0"/>
              <a:t>11/12/2019</a:t>
            </a:fld>
            <a:endParaRPr lang="en-US"/>
          </a:p>
        </p:txBody>
      </p:sp>
      <p:sp>
        <p:nvSpPr>
          <p:cNvPr id="7" name="Footer Placeholder 6"/>
          <p:cNvSpPr>
            <a:spLocks noGrp="1"/>
          </p:cNvSpPr>
          <p:nvPr>
            <p:ph type="ftr" sz="quarter" idx="11"/>
          </p:nvPr>
        </p:nvSpPr>
        <p:spPr/>
        <p:txBody>
          <a:bodyPr/>
          <a:lstStyle/>
          <a:p>
            <a:endParaRPr lang="en-US"/>
          </a:p>
        </p:txBody>
      </p:sp>
      <p:sp>
        <p:nvSpPr>
          <p:cNvPr id="8" name="Slide Number Placeholder 7"/>
          <p:cNvSpPr>
            <a:spLocks noGrp="1"/>
          </p:cNvSpPr>
          <p:nvPr>
            <p:ph type="sldNum" sz="quarter" idx="12"/>
          </p:nvPr>
        </p:nvSpPr>
        <p:spPr/>
        <p:txBody>
          <a:bodyPr/>
          <a:lstStyle/>
          <a:p>
            <a:fld id="{09C92CEF-0142-40B3-BEB7-A2A6AFE9E745}" type="slidenum">
              <a:rPr lang="en-US" smtClean="0"/>
              <a:t>‹#›</a:t>
            </a:fld>
            <a:endParaRPr lang="en-US"/>
          </a:p>
        </p:txBody>
      </p:sp>
    </p:spTree>
    <p:extLst>
      <p:ext uri="{BB962C8B-B14F-4D97-AF65-F5344CB8AC3E}">
        <p14:creationId xmlns:p14="http://schemas.microsoft.com/office/powerpoint/2010/main" val="203386279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88FD5461-F5CA-4C98-80EC-E3CD19B1781E}" type="datetimeFigureOut">
              <a:rPr lang="en-US" smtClean="0"/>
              <a:t>11/12/2019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C92CEF-0142-40B3-BEB7-A2A6AFE9E745}" type="slidenum">
              <a:rPr lang="en-US" smtClean="0"/>
              <a:t>‹#›</a:t>
            </a:fld>
            <a:endParaRPr lang="en-US"/>
          </a:p>
        </p:txBody>
      </p:sp>
      <p:pic>
        <p:nvPicPr>
          <p:cNvPr id="8" name="Picture 7" descr="A picture containing object&#10;&#10;Description generated with high confidence">
            <a:hlinkClick r:id="rId2"/>
            <a:extLst>
              <a:ext uri="{FF2B5EF4-FFF2-40B4-BE49-F238E27FC236}">
                <a16:creationId xmlns:a16="http://schemas.microsoft.com/office/drawing/2014/main" id="{6888D205-75C9-43F0-991A-4A0D4174182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332068" y="6218925"/>
            <a:ext cx="1852400" cy="486675"/>
          </a:xfrm>
          <a:prstGeom prst="rect">
            <a:avLst/>
          </a:prstGeom>
        </p:spPr>
      </p:pic>
    </p:spTree>
    <p:extLst>
      <p:ext uri="{BB962C8B-B14F-4D97-AF65-F5344CB8AC3E}">
        <p14:creationId xmlns:p14="http://schemas.microsoft.com/office/powerpoint/2010/main" val="2657375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867912" y="1298448"/>
            <a:ext cx="7315200" cy="3255264"/>
          </a:xfrm>
        </p:spPr>
        <p:txBody>
          <a:bodyPr anchor="b">
            <a:normAutofit/>
          </a:bodyPr>
          <a:lstStyle>
            <a:lvl1pPr>
              <a:defRPr sz="5900" b="0" spc="-100" baseline="0">
                <a:solidFill>
                  <a:schemeClr val="tx1">
                    <a:lumMod val="65000"/>
                    <a:lumOff val="3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3886200" y="4672584"/>
            <a:ext cx="7315200" cy="914400"/>
          </a:xfrm>
        </p:spPr>
        <p:txBody>
          <a:bodyPr anchor="t">
            <a:normAutofit/>
          </a:bodyPr>
          <a:lstStyle>
            <a:lvl1pPr marL="0" indent="0">
              <a:buNone/>
              <a:defRPr sz="2200" cap="none" spc="0"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88FD5461-F5CA-4C98-80EC-E3CD19B1781E}" type="datetimeFigureOut">
              <a:rPr lang="en-US" smtClean="0"/>
              <a:t>11/12/2019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C92CEF-0142-40B3-BEB7-A2A6AFE9E745}" type="slidenum">
              <a:rPr lang="en-US" smtClean="0"/>
              <a:t>‹#›</a:t>
            </a:fld>
            <a:endParaRPr lang="en-US"/>
          </a:p>
        </p:txBody>
      </p:sp>
    </p:spTree>
    <p:extLst>
      <p:ext uri="{BB962C8B-B14F-4D97-AF65-F5344CB8AC3E}">
        <p14:creationId xmlns:p14="http://schemas.microsoft.com/office/powerpoint/2010/main" val="381345345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baseline="0"/>
            </a:lvl1pPr>
          </a:lstStyle>
          <a:p>
            <a:r>
              <a:rPr lang="en-US"/>
              <a:t>Click to edit Master title style</a:t>
            </a:r>
            <a:endParaRPr lang="en-US" dirty="0"/>
          </a:p>
        </p:txBody>
      </p:sp>
      <p:sp>
        <p:nvSpPr>
          <p:cNvPr id="3" name="Content Placeholder 2"/>
          <p:cNvSpPr>
            <a:spLocks noGrp="1"/>
          </p:cNvSpPr>
          <p:nvPr>
            <p:ph idx="1"/>
          </p:nvPr>
        </p:nvSpPr>
        <p:spPr>
          <a:xfrm>
            <a:off x="3867912" y="868680"/>
            <a:ext cx="731520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6032" y="3494176"/>
            <a:ext cx="2834640" cy="2321990"/>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Date Placeholder 7"/>
          <p:cNvSpPr>
            <a:spLocks noGrp="1"/>
          </p:cNvSpPr>
          <p:nvPr>
            <p:ph type="dt" sz="half" idx="10"/>
          </p:nvPr>
        </p:nvSpPr>
        <p:spPr/>
        <p:txBody>
          <a:bodyPr/>
          <a:lstStyle/>
          <a:p>
            <a:fld id="{88FD5461-F5CA-4C98-80EC-E3CD19B1781E}" type="datetimeFigureOut">
              <a:rPr lang="en-US" smtClean="0"/>
              <a:t>11/12/2019</a:t>
            </a:fld>
            <a:endParaRPr lang="en-US"/>
          </a:p>
        </p:txBody>
      </p:sp>
      <p:sp>
        <p:nvSpPr>
          <p:cNvPr id="9" name="Footer Placeholder 8"/>
          <p:cNvSpPr>
            <a:spLocks noGrp="1"/>
          </p:cNvSpPr>
          <p:nvPr>
            <p:ph type="ftr" sz="quarter" idx="11"/>
          </p:nvPr>
        </p:nvSpPr>
        <p:spPr/>
        <p:txBody>
          <a:bodyPr/>
          <a:lstStyle/>
          <a:p>
            <a:endParaRPr lang="en-US"/>
          </a:p>
        </p:txBody>
      </p:sp>
      <p:sp>
        <p:nvSpPr>
          <p:cNvPr id="10" name="Slide Number Placeholder 9"/>
          <p:cNvSpPr>
            <a:spLocks noGrp="1"/>
          </p:cNvSpPr>
          <p:nvPr>
            <p:ph type="sldNum" sz="quarter" idx="12"/>
          </p:nvPr>
        </p:nvSpPr>
        <p:spPr/>
        <p:txBody>
          <a:bodyPr/>
          <a:lstStyle/>
          <a:p>
            <a:fld id="{09C92CEF-0142-40B3-BEB7-A2A6AFE9E745}" type="slidenum">
              <a:rPr lang="en-US" smtClean="0"/>
              <a:t>‹#›</a:t>
            </a:fld>
            <a:endParaRPr lang="en-US"/>
          </a:p>
        </p:txBody>
      </p:sp>
    </p:spTree>
    <p:extLst>
      <p:ext uri="{BB962C8B-B14F-4D97-AF65-F5344CB8AC3E}">
        <p14:creationId xmlns:p14="http://schemas.microsoft.com/office/powerpoint/2010/main" val="7275782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3570644" y="767419"/>
            <a:ext cx="8115230" cy="5330952"/>
          </a:xfrm>
          <a:solidFill>
            <a:schemeClr val="bg1">
              <a:lumMod val="75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 name="Title 1"/>
          <p:cNvSpPr>
            <a:spLocks noGrp="1"/>
          </p:cNvSpPr>
          <p:nvPr>
            <p:ph type="title"/>
          </p:nvPr>
        </p:nvSpPr>
        <p:spPr>
          <a:xfrm>
            <a:off x="256032" y="1143000"/>
            <a:ext cx="2834640" cy="2377440"/>
          </a:xfrm>
        </p:spPr>
        <p:txBody>
          <a:bodyPr anchor="b">
            <a:normAutofit/>
          </a:bodyPr>
          <a:lstStyle>
            <a:lvl1pPr>
              <a:defRPr sz="3200" b="0"/>
            </a:lvl1pPr>
          </a:lstStyle>
          <a:p>
            <a:r>
              <a:rPr lang="en-US"/>
              <a:t>Click to edit Master title style</a:t>
            </a:r>
            <a:endParaRPr lang="en-US" dirty="0"/>
          </a:p>
        </p:txBody>
      </p:sp>
      <p:sp>
        <p:nvSpPr>
          <p:cNvPr id="4" name="Text Placeholder 3"/>
          <p:cNvSpPr>
            <a:spLocks noGrp="1"/>
          </p:cNvSpPr>
          <p:nvPr>
            <p:ph type="body" sz="half" idx="2"/>
          </p:nvPr>
        </p:nvSpPr>
        <p:spPr>
          <a:xfrm>
            <a:off x="256032" y="3493008"/>
            <a:ext cx="2834640" cy="2322576"/>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Date Placeholder 7"/>
          <p:cNvSpPr>
            <a:spLocks noGrp="1"/>
          </p:cNvSpPr>
          <p:nvPr>
            <p:ph type="dt" sz="half" idx="10"/>
          </p:nvPr>
        </p:nvSpPr>
        <p:spPr/>
        <p:txBody>
          <a:bodyPr/>
          <a:lstStyle/>
          <a:p>
            <a:fld id="{88FD5461-F5CA-4C98-80EC-E3CD19B1781E}" type="datetimeFigureOut">
              <a:rPr lang="en-US" smtClean="0"/>
              <a:t>11/12/2019</a:t>
            </a:fld>
            <a:endParaRPr lang="en-US"/>
          </a:p>
        </p:txBody>
      </p:sp>
      <p:sp>
        <p:nvSpPr>
          <p:cNvPr id="9" name="Footer Placeholder 8"/>
          <p:cNvSpPr>
            <a:spLocks noGrp="1"/>
          </p:cNvSpPr>
          <p:nvPr>
            <p:ph type="ftr" sz="quarter" idx="11"/>
          </p:nvPr>
        </p:nvSpPr>
        <p:spPr>
          <a:xfrm>
            <a:off x="3499101" y="6356350"/>
            <a:ext cx="5911517" cy="365125"/>
          </a:xfrm>
        </p:spPr>
        <p:txBody>
          <a:bodyPr/>
          <a:lstStyle/>
          <a:p>
            <a:endParaRPr lang="en-US"/>
          </a:p>
        </p:txBody>
      </p:sp>
      <p:sp>
        <p:nvSpPr>
          <p:cNvPr id="10" name="Slide Number Placeholder 9"/>
          <p:cNvSpPr>
            <a:spLocks noGrp="1"/>
          </p:cNvSpPr>
          <p:nvPr>
            <p:ph type="sldNum" sz="quarter" idx="12"/>
          </p:nvPr>
        </p:nvSpPr>
        <p:spPr/>
        <p:txBody>
          <a:bodyPr/>
          <a:lstStyle/>
          <a:p>
            <a:fld id="{09C92CEF-0142-40B3-BEB7-A2A6AFE9E745}" type="slidenum">
              <a:rPr lang="en-US" smtClean="0"/>
              <a:t>‹#›</a:t>
            </a:fld>
            <a:endParaRPr lang="en-US"/>
          </a:p>
        </p:txBody>
      </p:sp>
    </p:spTree>
    <p:extLst>
      <p:ext uri="{BB962C8B-B14F-4D97-AF65-F5344CB8AC3E}">
        <p14:creationId xmlns:p14="http://schemas.microsoft.com/office/powerpoint/2010/main" val="428995719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8FD5461-F5CA-4C98-80EC-E3CD19B1781E}" type="datetimeFigureOut">
              <a:rPr lang="en-US" smtClean="0"/>
              <a:t>11/12/2019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9C92CEF-0142-40B3-BEB7-A2A6AFE9E745}" type="slidenum">
              <a:rPr lang="en-US" smtClean="0"/>
              <a:t>‹#›</a:t>
            </a:fld>
            <a:endParaRPr lang="en-US"/>
          </a:p>
        </p:txBody>
      </p:sp>
    </p:spTree>
    <p:extLst>
      <p:ext uri="{BB962C8B-B14F-4D97-AF65-F5344CB8AC3E}">
        <p14:creationId xmlns:p14="http://schemas.microsoft.com/office/powerpoint/2010/main" val="303888559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81000" y="990600"/>
            <a:ext cx="2819400" cy="49530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3867912" y="868680"/>
            <a:ext cx="7315200" cy="5120640"/>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8FD5461-F5CA-4C98-80EC-E3CD19B1781E}" type="datetimeFigureOut">
              <a:rPr lang="en-US" smtClean="0"/>
              <a:t>11/12/2019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9C92CEF-0142-40B3-BEB7-A2A6AFE9E745}" type="slidenum">
              <a:rPr lang="en-US" smtClean="0"/>
              <a:t>‹#›</a:t>
            </a:fld>
            <a:endParaRPr lang="en-US"/>
          </a:p>
        </p:txBody>
      </p:sp>
    </p:spTree>
    <p:extLst>
      <p:ext uri="{BB962C8B-B14F-4D97-AF65-F5344CB8AC3E}">
        <p14:creationId xmlns:p14="http://schemas.microsoft.com/office/powerpoint/2010/main" val="169036164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7" name="Rectangle 6"/>
          <p:cNvSpPr/>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70263" y="761999"/>
            <a:ext cx="2925318" cy="5334001"/>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Subtitle 2"/>
          <p:cNvSpPr>
            <a:spLocks noGrp="1"/>
          </p:cNvSpPr>
          <p:nvPr>
            <p:ph type="subTitle" idx="1"/>
          </p:nvPr>
        </p:nvSpPr>
        <p:spPr>
          <a:xfrm>
            <a:off x="1100015" y="4670246"/>
            <a:ext cx="7315200" cy="914400"/>
          </a:xfrm>
        </p:spPr>
        <p:txBody>
          <a:bodyPr anchor="t">
            <a:normAutofit/>
          </a:bodyPr>
          <a:lstStyle>
            <a:lvl1pPr marL="0" indent="0" algn="l">
              <a:buNone/>
              <a:defRPr sz="2200" cap="none" spc="0" baseline="0">
                <a:solidFill>
                  <a:schemeClr val="accent1">
                    <a:lumMod val="20000"/>
                    <a:lumOff val="80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8FD5461-F5CA-4C98-80EC-E3CD19B1781E}" type="datetimeFigureOut">
              <a:rPr lang="en-US" smtClean="0"/>
              <a:t>11/12/2019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C92CEF-0142-40B3-BEB7-A2A6AFE9E745}" type="slidenum">
              <a:rPr lang="en-US" smtClean="0"/>
              <a:t>‹#›</a:t>
            </a:fld>
            <a:endParaRPr lang="en-US"/>
          </a:p>
        </p:txBody>
      </p:sp>
      <p:pic>
        <p:nvPicPr>
          <p:cNvPr id="12" name="Picture 11" descr="A picture containing object&#10;&#10;Description generated with high confidence">
            <a:hlinkClick r:id="rId2"/>
            <a:extLst>
              <a:ext uri="{FF2B5EF4-FFF2-40B4-BE49-F238E27FC236}">
                <a16:creationId xmlns:a16="http://schemas.microsoft.com/office/drawing/2014/main" id="{66DBA403-DAA6-4D0D-B41C-4598E5762B4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332068" y="6248400"/>
            <a:ext cx="1852400" cy="486675"/>
          </a:xfrm>
          <a:prstGeom prst="rect">
            <a:avLst/>
          </a:prstGeom>
        </p:spPr>
      </p:pic>
    </p:spTree>
    <p:extLst>
      <p:ext uri="{BB962C8B-B14F-4D97-AF65-F5344CB8AC3E}">
        <p14:creationId xmlns:p14="http://schemas.microsoft.com/office/powerpoint/2010/main" val="242304347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8FD5461-F5CA-4C98-80EC-E3CD19B1781E}" type="datetimeFigureOut">
              <a:rPr lang="en-US" smtClean="0"/>
              <a:t>11/12/2019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10439401" y="6356350"/>
            <a:ext cx="1725662" cy="365125"/>
          </a:xfrm>
        </p:spPr>
        <p:txBody>
          <a:bodyPr/>
          <a:lstStyle/>
          <a:p>
            <a:fld id="{09C92CEF-0142-40B3-BEB7-A2A6AFE9E745}" type="slidenum">
              <a:rPr lang="en-US" smtClean="0"/>
              <a:t>‹#›</a:t>
            </a:fld>
            <a:endParaRPr lang="en-US"/>
          </a:p>
        </p:txBody>
      </p:sp>
    </p:spTree>
    <p:extLst>
      <p:ext uri="{BB962C8B-B14F-4D97-AF65-F5344CB8AC3E}">
        <p14:creationId xmlns:p14="http://schemas.microsoft.com/office/powerpoint/2010/main" val="37982458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867912" y="1298448"/>
            <a:ext cx="7315200" cy="3255264"/>
          </a:xfrm>
        </p:spPr>
        <p:txBody>
          <a:bodyPr anchor="b">
            <a:normAutofit/>
          </a:bodyPr>
          <a:lstStyle>
            <a:lvl1pPr>
              <a:defRPr sz="5900" b="0" spc="-100" baseline="0">
                <a:solidFill>
                  <a:schemeClr val="tx1">
                    <a:lumMod val="65000"/>
                    <a:lumOff val="3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3886200" y="4672584"/>
            <a:ext cx="7315200" cy="914400"/>
          </a:xfrm>
        </p:spPr>
        <p:txBody>
          <a:bodyPr anchor="t">
            <a:normAutofit/>
          </a:bodyPr>
          <a:lstStyle>
            <a:lvl1pPr marL="0" indent="0">
              <a:buNone/>
              <a:defRPr sz="2200" cap="none" spc="0"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88FD5461-F5CA-4C98-80EC-E3CD19B1781E}" type="datetimeFigureOut">
              <a:rPr lang="en-US" smtClean="0"/>
              <a:t>11/12/2019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C92CEF-0142-40B3-BEB7-A2A6AFE9E745}" type="slidenum">
              <a:rPr lang="en-US" smtClean="0"/>
              <a:t>‹#›</a:t>
            </a:fld>
            <a:endParaRPr lang="en-US"/>
          </a:p>
        </p:txBody>
      </p:sp>
    </p:spTree>
    <p:extLst>
      <p:ext uri="{BB962C8B-B14F-4D97-AF65-F5344CB8AC3E}">
        <p14:creationId xmlns:p14="http://schemas.microsoft.com/office/powerpoint/2010/main" val="96025820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3867912"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818120"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fld id="{88FD5461-F5CA-4C98-80EC-E3CD19B1781E}" type="datetimeFigureOut">
              <a:rPr lang="en-US" smtClean="0"/>
              <a:t>11/12/2019</a:t>
            </a:fld>
            <a:endParaRPr lang="en-US"/>
          </a:p>
        </p:txBody>
      </p:sp>
      <p:sp>
        <p:nvSpPr>
          <p:cNvPr id="9" name="Footer Placeholder 8"/>
          <p:cNvSpPr>
            <a:spLocks noGrp="1"/>
          </p:cNvSpPr>
          <p:nvPr>
            <p:ph type="ftr" sz="quarter" idx="11"/>
          </p:nvPr>
        </p:nvSpPr>
        <p:spPr/>
        <p:txBody>
          <a:bodyPr/>
          <a:lstStyle/>
          <a:p>
            <a:endParaRPr lang="en-US"/>
          </a:p>
        </p:txBody>
      </p:sp>
      <p:sp>
        <p:nvSpPr>
          <p:cNvPr id="10" name="Slide Number Placeholder 9"/>
          <p:cNvSpPr>
            <a:spLocks noGrp="1"/>
          </p:cNvSpPr>
          <p:nvPr>
            <p:ph type="sldNum" sz="quarter" idx="12"/>
          </p:nvPr>
        </p:nvSpPr>
        <p:spPr/>
        <p:txBody>
          <a:bodyPr/>
          <a:lstStyle/>
          <a:p>
            <a:fld id="{09C92CEF-0142-40B3-BEB7-A2A6AFE9E745}" type="slidenum">
              <a:rPr lang="en-US" smtClean="0"/>
              <a:t>‹#›</a:t>
            </a:fld>
            <a:endParaRPr lang="en-US"/>
          </a:p>
        </p:txBody>
      </p:sp>
    </p:spTree>
    <p:extLst>
      <p:ext uri="{BB962C8B-B14F-4D97-AF65-F5344CB8AC3E}">
        <p14:creationId xmlns:p14="http://schemas.microsoft.com/office/powerpoint/2010/main" val="22818235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3867912" y="1023586"/>
            <a:ext cx="3474720" cy="807720"/>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3867912"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818463" y="1023586"/>
            <a:ext cx="3474720" cy="813171"/>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7818463"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p:cNvSpPr>
            <a:spLocks noGrp="1"/>
          </p:cNvSpPr>
          <p:nvPr>
            <p:ph type="dt" sz="half" idx="10"/>
          </p:nvPr>
        </p:nvSpPr>
        <p:spPr/>
        <p:txBody>
          <a:bodyPr/>
          <a:lstStyle/>
          <a:p>
            <a:fld id="{88FD5461-F5CA-4C98-80EC-E3CD19B1781E}" type="datetimeFigureOut">
              <a:rPr lang="en-US" smtClean="0"/>
              <a:t>11/12/2019</a:t>
            </a:fld>
            <a:endParaRPr lang="en-US"/>
          </a:p>
        </p:txBody>
      </p:sp>
      <p:sp>
        <p:nvSpPr>
          <p:cNvPr id="11" name="Footer Placeholder 10"/>
          <p:cNvSpPr>
            <a:spLocks noGrp="1"/>
          </p:cNvSpPr>
          <p:nvPr>
            <p:ph type="ftr" sz="quarter" idx="11"/>
          </p:nvPr>
        </p:nvSpPr>
        <p:spPr/>
        <p:txBody>
          <a:bodyPr/>
          <a:lstStyle/>
          <a:p>
            <a:endParaRPr lang="en-US"/>
          </a:p>
        </p:txBody>
      </p:sp>
      <p:sp>
        <p:nvSpPr>
          <p:cNvPr id="12" name="Slide Number Placeholder 11"/>
          <p:cNvSpPr>
            <a:spLocks noGrp="1"/>
          </p:cNvSpPr>
          <p:nvPr>
            <p:ph type="sldNum" sz="quarter" idx="12"/>
          </p:nvPr>
        </p:nvSpPr>
        <p:spPr/>
        <p:txBody>
          <a:bodyPr/>
          <a:lstStyle/>
          <a:p>
            <a:fld id="{09C92CEF-0142-40B3-BEB7-A2A6AFE9E745}" type="slidenum">
              <a:rPr lang="en-US" smtClean="0"/>
              <a:t>‹#›</a:t>
            </a:fld>
            <a:endParaRPr lang="en-US"/>
          </a:p>
        </p:txBody>
      </p:sp>
    </p:spTree>
    <p:extLst>
      <p:ext uri="{BB962C8B-B14F-4D97-AF65-F5344CB8AC3E}">
        <p14:creationId xmlns:p14="http://schemas.microsoft.com/office/powerpoint/2010/main" val="175376051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2" name="Date Placeholder 1"/>
          <p:cNvSpPr>
            <a:spLocks noGrp="1"/>
          </p:cNvSpPr>
          <p:nvPr>
            <p:ph type="dt" sz="half" idx="10"/>
          </p:nvPr>
        </p:nvSpPr>
        <p:spPr/>
        <p:txBody>
          <a:bodyPr/>
          <a:lstStyle/>
          <a:p>
            <a:fld id="{88FD5461-F5CA-4C98-80EC-E3CD19B1781E}" type="datetimeFigureOut">
              <a:rPr lang="en-US" smtClean="0"/>
              <a:t>11/12/2019</a:t>
            </a:fld>
            <a:endParaRPr lang="en-US"/>
          </a:p>
        </p:txBody>
      </p:sp>
      <p:sp>
        <p:nvSpPr>
          <p:cNvPr id="7" name="Footer Placeholder 6"/>
          <p:cNvSpPr>
            <a:spLocks noGrp="1"/>
          </p:cNvSpPr>
          <p:nvPr>
            <p:ph type="ftr" sz="quarter" idx="11"/>
          </p:nvPr>
        </p:nvSpPr>
        <p:spPr/>
        <p:txBody>
          <a:bodyPr/>
          <a:lstStyle/>
          <a:p>
            <a:endParaRPr lang="en-US"/>
          </a:p>
        </p:txBody>
      </p:sp>
      <p:sp>
        <p:nvSpPr>
          <p:cNvPr id="8" name="Slide Number Placeholder 7"/>
          <p:cNvSpPr>
            <a:spLocks noGrp="1"/>
          </p:cNvSpPr>
          <p:nvPr>
            <p:ph type="sldNum" sz="quarter" idx="12"/>
          </p:nvPr>
        </p:nvSpPr>
        <p:spPr/>
        <p:txBody>
          <a:bodyPr/>
          <a:lstStyle/>
          <a:p>
            <a:fld id="{09C92CEF-0142-40B3-BEB7-A2A6AFE9E745}" type="slidenum">
              <a:rPr lang="en-US" smtClean="0"/>
              <a:t>‹#›</a:t>
            </a:fld>
            <a:endParaRPr lang="en-US"/>
          </a:p>
        </p:txBody>
      </p:sp>
    </p:spTree>
    <p:extLst>
      <p:ext uri="{BB962C8B-B14F-4D97-AF65-F5344CB8AC3E}">
        <p14:creationId xmlns:p14="http://schemas.microsoft.com/office/powerpoint/2010/main" val="3442201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3867912"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818120"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fld id="{88FD5461-F5CA-4C98-80EC-E3CD19B1781E}" type="datetimeFigureOut">
              <a:rPr lang="en-US" smtClean="0"/>
              <a:t>11/12/2019</a:t>
            </a:fld>
            <a:endParaRPr lang="en-US"/>
          </a:p>
        </p:txBody>
      </p:sp>
      <p:sp>
        <p:nvSpPr>
          <p:cNvPr id="9" name="Footer Placeholder 8"/>
          <p:cNvSpPr>
            <a:spLocks noGrp="1"/>
          </p:cNvSpPr>
          <p:nvPr>
            <p:ph type="ftr" sz="quarter" idx="11"/>
          </p:nvPr>
        </p:nvSpPr>
        <p:spPr/>
        <p:txBody>
          <a:bodyPr/>
          <a:lstStyle/>
          <a:p>
            <a:endParaRPr lang="en-US"/>
          </a:p>
        </p:txBody>
      </p:sp>
      <p:sp>
        <p:nvSpPr>
          <p:cNvPr id="10" name="Slide Number Placeholder 9"/>
          <p:cNvSpPr>
            <a:spLocks noGrp="1"/>
          </p:cNvSpPr>
          <p:nvPr>
            <p:ph type="sldNum" sz="quarter" idx="12"/>
          </p:nvPr>
        </p:nvSpPr>
        <p:spPr/>
        <p:txBody>
          <a:bodyPr/>
          <a:lstStyle/>
          <a:p>
            <a:fld id="{09C92CEF-0142-40B3-BEB7-A2A6AFE9E745}" type="slidenum">
              <a:rPr lang="en-US" smtClean="0"/>
              <a:t>‹#›</a:t>
            </a:fld>
            <a:endParaRPr lang="en-US"/>
          </a:p>
        </p:txBody>
      </p:sp>
    </p:spTree>
    <p:extLst>
      <p:ext uri="{BB962C8B-B14F-4D97-AF65-F5344CB8AC3E}">
        <p14:creationId xmlns:p14="http://schemas.microsoft.com/office/powerpoint/2010/main" val="394622296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88FD5461-F5CA-4C98-80EC-E3CD19B1781E}" type="datetimeFigureOut">
              <a:rPr lang="en-US" smtClean="0"/>
              <a:t>11/12/2019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C92CEF-0142-40B3-BEB7-A2A6AFE9E745}" type="slidenum">
              <a:rPr lang="en-US" smtClean="0"/>
              <a:t>‹#›</a:t>
            </a:fld>
            <a:endParaRPr lang="en-US"/>
          </a:p>
        </p:txBody>
      </p:sp>
      <p:pic>
        <p:nvPicPr>
          <p:cNvPr id="8" name="Picture 7" descr="A picture containing object&#10;&#10;Description generated with high confidence">
            <a:hlinkClick r:id="rId2"/>
            <a:extLst>
              <a:ext uri="{FF2B5EF4-FFF2-40B4-BE49-F238E27FC236}">
                <a16:creationId xmlns:a16="http://schemas.microsoft.com/office/drawing/2014/main" id="{6888D205-75C9-43F0-991A-4A0D4174182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332068" y="6218925"/>
            <a:ext cx="1852400" cy="486675"/>
          </a:xfrm>
          <a:prstGeom prst="rect">
            <a:avLst/>
          </a:prstGeom>
        </p:spPr>
      </p:pic>
    </p:spTree>
    <p:extLst>
      <p:ext uri="{BB962C8B-B14F-4D97-AF65-F5344CB8AC3E}">
        <p14:creationId xmlns:p14="http://schemas.microsoft.com/office/powerpoint/2010/main" val="130981735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baseline="0"/>
            </a:lvl1pPr>
          </a:lstStyle>
          <a:p>
            <a:r>
              <a:rPr lang="en-US"/>
              <a:t>Click to edit Master title style</a:t>
            </a:r>
            <a:endParaRPr lang="en-US" dirty="0"/>
          </a:p>
        </p:txBody>
      </p:sp>
      <p:sp>
        <p:nvSpPr>
          <p:cNvPr id="3" name="Content Placeholder 2"/>
          <p:cNvSpPr>
            <a:spLocks noGrp="1"/>
          </p:cNvSpPr>
          <p:nvPr>
            <p:ph idx="1"/>
          </p:nvPr>
        </p:nvSpPr>
        <p:spPr>
          <a:xfrm>
            <a:off x="3867912" y="868680"/>
            <a:ext cx="731520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6032" y="3494176"/>
            <a:ext cx="2834640" cy="2321990"/>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Date Placeholder 7"/>
          <p:cNvSpPr>
            <a:spLocks noGrp="1"/>
          </p:cNvSpPr>
          <p:nvPr>
            <p:ph type="dt" sz="half" idx="10"/>
          </p:nvPr>
        </p:nvSpPr>
        <p:spPr/>
        <p:txBody>
          <a:bodyPr/>
          <a:lstStyle/>
          <a:p>
            <a:fld id="{88FD5461-F5CA-4C98-80EC-E3CD19B1781E}" type="datetimeFigureOut">
              <a:rPr lang="en-US" smtClean="0"/>
              <a:t>11/12/2019</a:t>
            </a:fld>
            <a:endParaRPr lang="en-US"/>
          </a:p>
        </p:txBody>
      </p:sp>
      <p:sp>
        <p:nvSpPr>
          <p:cNvPr id="9" name="Footer Placeholder 8"/>
          <p:cNvSpPr>
            <a:spLocks noGrp="1"/>
          </p:cNvSpPr>
          <p:nvPr>
            <p:ph type="ftr" sz="quarter" idx="11"/>
          </p:nvPr>
        </p:nvSpPr>
        <p:spPr/>
        <p:txBody>
          <a:bodyPr/>
          <a:lstStyle/>
          <a:p>
            <a:endParaRPr lang="en-US"/>
          </a:p>
        </p:txBody>
      </p:sp>
      <p:sp>
        <p:nvSpPr>
          <p:cNvPr id="10" name="Slide Number Placeholder 9"/>
          <p:cNvSpPr>
            <a:spLocks noGrp="1"/>
          </p:cNvSpPr>
          <p:nvPr>
            <p:ph type="sldNum" sz="quarter" idx="12"/>
          </p:nvPr>
        </p:nvSpPr>
        <p:spPr/>
        <p:txBody>
          <a:bodyPr/>
          <a:lstStyle/>
          <a:p>
            <a:fld id="{09C92CEF-0142-40B3-BEB7-A2A6AFE9E745}" type="slidenum">
              <a:rPr lang="en-US" smtClean="0"/>
              <a:t>‹#›</a:t>
            </a:fld>
            <a:endParaRPr lang="en-US"/>
          </a:p>
        </p:txBody>
      </p:sp>
    </p:spTree>
    <p:extLst>
      <p:ext uri="{BB962C8B-B14F-4D97-AF65-F5344CB8AC3E}">
        <p14:creationId xmlns:p14="http://schemas.microsoft.com/office/powerpoint/2010/main" val="401644399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3570644" y="767419"/>
            <a:ext cx="8115230" cy="5330952"/>
          </a:xfrm>
          <a:solidFill>
            <a:schemeClr val="bg1">
              <a:lumMod val="75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 name="Title 1"/>
          <p:cNvSpPr>
            <a:spLocks noGrp="1"/>
          </p:cNvSpPr>
          <p:nvPr>
            <p:ph type="title"/>
          </p:nvPr>
        </p:nvSpPr>
        <p:spPr>
          <a:xfrm>
            <a:off x="256032" y="1143000"/>
            <a:ext cx="2834640" cy="2377440"/>
          </a:xfrm>
        </p:spPr>
        <p:txBody>
          <a:bodyPr anchor="b">
            <a:normAutofit/>
          </a:bodyPr>
          <a:lstStyle>
            <a:lvl1pPr>
              <a:defRPr sz="3200" b="0"/>
            </a:lvl1pPr>
          </a:lstStyle>
          <a:p>
            <a:r>
              <a:rPr lang="en-US"/>
              <a:t>Click to edit Master title style</a:t>
            </a:r>
            <a:endParaRPr lang="en-US" dirty="0"/>
          </a:p>
        </p:txBody>
      </p:sp>
      <p:sp>
        <p:nvSpPr>
          <p:cNvPr id="4" name="Text Placeholder 3"/>
          <p:cNvSpPr>
            <a:spLocks noGrp="1"/>
          </p:cNvSpPr>
          <p:nvPr>
            <p:ph type="body" sz="half" idx="2"/>
          </p:nvPr>
        </p:nvSpPr>
        <p:spPr>
          <a:xfrm>
            <a:off x="256032" y="3493008"/>
            <a:ext cx="2834640" cy="2322576"/>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Date Placeholder 7"/>
          <p:cNvSpPr>
            <a:spLocks noGrp="1"/>
          </p:cNvSpPr>
          <p:nvPr>
            <p:ph type="dt" sz="half" idx="10"/>
          </p:nvPr>
        </p:nvSpPr>
        <p:spPr/>
        <p:txBody>
          <a:bodyPr/>
          <a:lstStyle/>
          <a:p>
            <a:fld id="{88FD5461-F5CA-4C98-80EC-E3CD19B1781E}" type="datetimeFigureOut">
              <a:rPr lang="en-US" smtClean="0"/>
              <a:t>11/12/2019</a:t>
            </a:fld>
            <a:endParaRPr lang="en-US"/>
          </a:p>
        </p:txBody>
      </p:sp>
      <p:sp>
        <p:nvSpPr>
          <p:cNvPr id="9" name="Footer Placeholder 8"/>
          <p:cNvSpPr>
            <a:spLocks noGrp="1"/>
          </p:cNvSpPr>
          <p:nvPr>
            <p:ph type="ftr" sz="quarter" idx="11"/>
          </p:nvPr>
        </p:nvSpPr>
        <p:spPr>
          <a:xfrm>
            <a:off x="3499101" y="6356350"/>
            <a:ext cx="5911517" cy="365125"/>
          </a:xfrm>
        </p:spPr>
        <p:txBody>
          <a:bodyPr/>
          <a:lstStyle/>
          <a:p>
            <a:endParaRPr lang="en-US"/>
          </a:p>
        </p:txBody>
      </p:sp>
      <p:sp>
        <p:nvSpPr>
          <p:cNvPr id="10" name="Slide Number Placeholder 9"/>
          <p:cNvSpPr>
            <a:spLocks noGrp="1"/>
          </p:cNvSpPr>
          <p:nvPr>
            <p:ph type="sldNum" sz="quarter" idx="12"/>
          </p:nvPr>
        </p:nvSpPr>
        <p:spPr/>
        <p:txBody>
          <a:bodyPr/>
          <a:lstStyle/>
          <a:p>
            <a:fld id="{09C92CEF-0142-40B3-BEB7-A2A6AFE9E745}" type="slidenum">
              <a:rPr lang="en-US" smtClean="0"/>
              <a:t>‹#›</a:t>
            </a:fld>
            <a:endParaRPr lang="en-US"/>
          </a:p>
        </p:txBody>
      </p:sp>
    </p:spTree>
    <p:extLst>
      <p:ext uri="{BB962C8B-B14F-4D97-AF65-F5344CB8AC3E}">
        <p14:creationId xmlns:p14="http://schemas.microsoft.com/office/powerpoint/2010/main" val="148641558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8FD5461-F5CA-4C98-80EC-E3CD19B1781E}" type="datetimeFigureOut">
              <a:rPr lang="en-US" smtClean="0"/>
              <a:t>11/12/2019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9C92CEF-0142-40B3-BEB7-A2A6AFE9E745}" type="slidenum">
              <a:rPr lang="en-US" smtClean="0"/>
              <a:t>‹#›</a:t>
            </a:fld>
            <a:endParaRPr lang="en-US"/>
          </a:p>
        </p:txBody>
      </p:sp>
    </p:spTree>
    <p:extLst>
      <p:ext uri="{BB962C8B-B14F-4D97-AF65-F5344CB8AC3E}">
        <p14:creationId xmlns:p14="http://schemas.microsoft.com/office/powerpoint/2010/main" val="138580936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81000" y="990600"/>
            <a:ext cx="2819400" cy="49530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3867912" y="868680"/>
            <a:ext cx="7315200" cy="5120640"/>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8FD5461-F5CA-4C98-80EC-E3CD19B1781E}" type="datetimeFigureOut">
              <a:rPr lang="en-US" smtClean="0"/>
              <a:t>11/12/2019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9C92CEF-0142-40B3-BEB7-A2A6AFE9E745}" type="slidenum">
              <a:rPr lang="en-US" smtClean="0"/>
              <a:t>‹#›</a:t>
            </a:fld>
            <a:endParaRPr lang="en-US"/>
          </a:p>
        </p:txBody>
      </p:sp>
    </p:spTree>
    <p:extLst>
      <p:ext uri="{BB962C8B-B14F-4D97-AF65-F5344CB8AC3E}">
        <p14:creationId xmlns:p14="http://schemas.microsoft.com/office/powerpoint/2010/main" val="18861098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3867912" y="1023586"/>
            <a:ext cx="3474720" cy="807720"/>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3867912"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818463" y="1023586"/>
            <a:ext cx="3474720" cy="813171"/>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7818463"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p:cNvSpPr>
            <a:spLocks noGrp="1"/>
          </p:cNvSpPr>
          <p:nvPr>
            <p:ph type="dt" sz="half" idx="10"/>
          </p:nvPr>
        </p:nvSpPr>
        <p:spPr/>
        <p:txBody>
          <a:bodyPr/>
          <a:lstStyle/>
          <a:p>
            <a:fld id="{88FD5461-F5CA-4C98-80EC-E3CD19B1781E}" type="datetimeFigureOut">
              <a:rPr lang="en-US" smtClean="0"/>
              <a:t>11/12/2019</a:t>
            </a:fld>
            <a:endParaRPr lang="en-US"/>
          </a:p>
        </p:txBody>
      </p:sp>
      <p:sp>
        <p:nvSpPr>
          <p:cNvPr id="11" name="Footer Placeholder 10"/>
          <p:cNvSpPr>
            <a:spLocks noGrp="1"/>
          </p:cNvSpPr>
          <p:nvPr>
            <p:ph type="ftr" sz="quarter" idx="11"/>
          </p:nvPr>
        </p:nvSpPr>
        <p:spPr/>
        <p:txBody>
          <a:bodyPr/>
          <a:lstStyle/>
          <a:p>
            <a:endParaRPr lang="en-US"/>
          </a:p>
        </p:txBody>
      </p:sp>
      <p:sp>
        <p:nvSpPr>
          <p:cNvPr id="12" name="Slide Number Placeholder 11"/>
          <p:cNvSpPr>
            <a:spLocks noGrp="1"/>
          </p:cNvSpPr>
          <p:nvPr>
            <p:ph type="sldNum" sz="quarter" idx="12"/>
          </p:nvPr>
        </p:nvSpPr>
        <p:spPr/>
        <p:txBody>
          <a:bodyPr/>
          <a:lstStyle/>
          <a:p>
            <a:fld id="{09C92CEF-0142-40B3-BEB7-A2A6AFE9E745}" type="slidenum">
              <a:rPr lang="en-US" smtClean="0"/>
              <a:t>‹#›</a:t>
            </a:fld>
            <a:endParaRPr lang="en-US"/>
          </a:p>
        </p:txBody>
      </p:sp>
    </p:spTree>
    <p:extLst>
      <p:ext uri="{BB962C8B-B14F-4D97-AF65-F5344CB8AC3E}">
        <p14:creationId xmlns:p14="http://schemas.microsoft.com/office/powerpoint/2010/main" val="15466236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2" name="Date Placeholder 1"/>
          <p:cNvSpPr>
            <a:spLocks noGrp="1"/>
          </p:cNvSpPr>
          <p:nvPr>
            <p:ph type="dt" sz="half" idx="10"/>
          </p:nvPr>
        </p:nvSpPr>
        <p:spPr/>
        <p:txBody>
          <a:bodyPr/>
          <a:lstStyle/>
          <a:p>
            <a:fld id="{88FD5461-F5CA-4C98-80EC-E3CD19B1781E}" type="datetimeFigureOut">
              <a:rPr lang="en-US" smtClean="0"/>
              <a:t>11/12/2019</a:t>
            </a:fld>
            <a:endParaRPr lang="en-US"/>
          </a:p>
        </p:txBody>
      </p:sp>
      <p:sp>
        <p:nvSpPr>
          <p:cNvPr id="7" name="Footer Placeholder 6"/>
          <p:cNvSpPr>
            <a:spLocks noGrp="1"/>
          </p:cNvSpPr>
          <p:nvPr>
            <p:ph type="ftr" sz="quarter" idx="11"/>
          </p:nvPr>
        </p:nvSpPr>
        <p:spPr/>
        <p:txBody>
          <a:bodyPr/>
          <a:lstStyle/>
          <a:p>
            <a:endParaRPr lang="en-US"/>
          </a:p>
        </p:txBody>
      </p:sp>
      <p:sp>
        <p:nvSpPr>
          <p:cNvPr id="8" name="Slide Number Placeholder 7"/>
          <p:cNvSpPr>
            <a:spLocks noGrp="1"/>
          </p:cNvSpPr>
          <p:nvPr>
            <p:ph type="sldNum" sz="quarter" idx="12"/>
          </p:nvPr>
        </p:nvSpPr>
        <p:spPr/>
        <p:txBody>
          <a:bodyPr/>
          <a:lstStyle/>
          <a:p>
            <a:fld id="{09C92CEF-0142-40B3-BEB7-A2A6AFE9E745}" type="slidenum">
              <a:rPr lang="en-US" smtClean="0"/>
              <a:t>‹#›</a:t>
            </a:fld>
            <a:endParaRPr lang="en-US"/>
          </a:p>
        </p:txBody>
      </p:sp>
    </p:spTree>
    <p:extLst>
      <p:ext uri="{BB962C8B-B14F-4D97-AF65-F5344CB8AC3E}">
        <p14:creationId xmlns:p14="http://schemas.microsoft.com/office/powerpoint/2010/main" val="14257207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88FD5461-F5CA-4C98-80EC-E3CD19B1781E}" type="datetimeFigureOut">
              <a:rPr lang="en-US" smtClean="0"/>
              <a:t>11/12/2019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C92CEF-0142-40B3-BEB7-A2A6AFE9E745}" type="slidenum">
              <a:rPr lang="en-US" smtClean="0"/>
              <a:t>‹#›</a:t>
            </a:fld>
            <a:endParaRPr lang="en-US"/>
          </a:p>
        </p:txBody>
      </p:sp>
      <p:pic>
        <p:nvPicPr>
          <p:cNvPr id="8" name="Picture 7" descr="A picture containing object&#10;&#10;Description generated with high confidence">
            <a:hlinkClick r:id="rId2"/>
            <a:extLst>
              <a:ext uri="{FF2B5EF4-FFF2-40B4-BE49-F238E27FC236}">
                <a16:creationId xmlns:a16="http://schemas.microsoft.com/office/drawing/2014/main" id="{6888D205-75C9-43F0-991A-4A0D4174182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332068" y="6218925"/>
            <a:ext cx="1852400" cy="486675"/>
          </a:xfrm>
          <a:prstGeom prst="rect">
            <a:avLst/>
          </a:prstGeom>
        </p:spPr>
      </p:pic>
    </p:spTree>
    <p:extLst>
      <p:ext uri="{BB962C8B-B14F-4D97-AF65-F5344CB8AC3E}">
        <p14:creationId xmlns:p14="http://schemas.microsoft.com/office/powerpoint/2010/main" val="31837882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baseline="0"/>
            </a:lvl1pPr>
          </a:lstStyle>
          <a:p>
            <a:r>
              <a:rPr lang="en-US"/>
              <a:t>Click to edit Master title style</a:t>
            </a:r>
            <a:endParaRPr lang="en-US" dirty="0"/>
          </a:p>
        </p:txBody>
      </p:sp>
      <p:sp>
        <p:nvSpPr>
          <p:cNvPr id="3" name="Content Placeholder 2"/>
          <p:cNvSpPr>
            <a:spLocks noGrp="1"/>
          </p:cNvSpPr>
          <p:nvPr>
            <p:ph idx="1"/>
          </p:nvPr>
        </p:nvSpPr>
        <p:spPr>
          <a:xfrm>
            <a:off x="3867912" y="868680"/>
            <a:ext cx="731520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6032" y="3494176"/>
            <a:ext cx="2834640" cy="2321990"/>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Date Placeholder 7"/>
          <p:cNvSpPr>
            <a:spLocks noGrp="1"/>
          </p:cNvSpPr>
          <p:nvPr>
            <p:ph type="dt" sz="half" idx="10"/>
          </p:nvPr>
        </p:nvSpPr>
        <p:spPr/>
        <p:txBody>
          <a:bodyPr/>
          <a:lstStyle/>
          <a:p>
            <a:fld id="{88FD5461-F5CA-4C98-80EC-E3CD19B1781E}" type="datetimeFigureOut">
              <a:rPr lang="en-US" smtClean="0"/>
              <a:t>11/12/2019</a:t>
            </a:fld>
            <a:endParaRPr lang="en-US"/>
          </a:p>
        </p:txBody>
      </p:sp>
      <p:sp>
        <p:nvSpPr>
          <p:cNvPr id="9" name="Footer Placeholder 8"/>
          <p:cNvSpPr>
            <a:spLocks noGrp="1"/>
          </p:cNvSpPr>
          <p:nvPr>
            <p:ph type="ftr" sz="quarter" idx="11"/>
          </p:nvPr>
        </p:nvSpPr>
        <p:spPr/>
        <p:txBody>
          <a:bodyPr/>
          <a:lstStyle/>
          <a:p>
            <a:endParaRPr lang="en-US"/>
          </a:p>
        </p:txBody>
      </p:sp>
      <p:sp>
        <p:nvSpPr>
          <p:cNvPr id="10" name="Slide Number Placeholder 9"/>
          <p:cNvSpPr>
            <a:spLocks noGrp="1"/>
          </p:cNvSpPr>
          <p:nvPr>
            <p:ph type="sldNum" sz="quarter" idx="12"/>
          </p:nvPr>
        </p:nvSpPr>
        <p:spPr/>
        <p:txBody>
          <a:bodyPr/>
          <a:lstStyle/>
          <a:p>
            <a:fld id="{09C92CEF-0142-40B3-BEB7-A2A6AFE9E745}" type="slidenum">
              <a:rPr lang="en-US" smtClean="0"/>
              <a:t>‹#›</a:t>
            </a:fld>
            <a:endParaRPr lang="en-US"/>
          </a:p>
        </p:txBody>
      </p:sp>
    </p:spTree>
    <p:extLst>
      <p:ext uri="{BB962C8B-B14F-4D97-AF65-F5344CB8AC3E}">
        <p14:creationId xmlns:p14="http://schemas.microsoft.com/office/powerpoint/2010/main" val="7439179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3570644" y="767419"/>
            <a:ext cx="8115230" cy="5330952"/>
          </a:xfrm>
          <a:solidFill>
            <a:schemeClr val="bg1">
              <a:lumMod val="75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 name="Title 1"/>
          <p:cNvSpPr>
            <a:spLocks noGrp="1"/>
          </p:cNvSpPr>
          <p:nvPr>
            <p:ph type="title"/>
          </p:nvPr>
        </p:nvSpPr>
        <p:spPr>
          <a:xfrm>
            <a:off x="256032" y="1143000"/>
            <a:ext cx="2834640" cy="2377440"/>
          </a:xfrm>
        </p:spPr>
        <p:txBody>
          <a:bodyPr anchor="b">
            <a:normAutofit/>
          </a:bodyPr>
          <a:lstStyle>
            <a:lvl1pPr>
              <a:defRPr sz="3200" b="0"/>
            </a:lvl1pPr>
          </a:lstStyle>
          <a:p>
            <a:r>
              <a:rPr lang="en-US"/>
              <a:t>Click to edit Master title style</a:t>
            </a:r>
            <a:endParaRPr lang="en-US" dirty="0"/>
          </a:p>
        </p:txBody>
      </p:sp>
      <p:sp>
        <p:nvSpPr>
          <p:cNvPr id="4" name="Text Placeholder 3"/>
          <p:cNvSpPr>
            <a:spLocks noGrp="1"/>
          </p:cNvSpPr>
          <p:nvPr>
            <p:ph type="body" sz="half" idx="2"/>
          </p:nvPr>
        </p:nvSpPr>
        <p:spPr>
          <a:xfrm>
            <a:off x="256032" y="3493008"/>
            <a:ext cx="2834640" cy="2322576"/>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Date Placeholder 7"/>
          <p:cNvSpPr>
            <a:spLocks noGrp="1"/>
          </p:cNvSpPr>
          <p:nvPr>
            <p:ph type="dt" sz="half" idx="10"/>
          </p:nvPr>
        </p:nvSpPr>
        <p:spPr/>
        <p:txBody>
          <a:bodyPr/>
          <a:lstStyle/>
          <a:p>
            <a:fld id="{88FD5461-F5CA-4C98-80EC-E3CD19B1781E}" type="datetimeFigureOut">
              <a:rPr lang="en-US" smtClean="0"/>
              <a:t>11/12/2019</a:t>
            </a:fld>
            <a:endParaRPr lang="en-US"/>
          </a:p>
        </p:txBody>
      </p:sp>
      <p:sp>
        <p:nvSpPr>
          <p:cNvPr id="9" name="Footer Placeholder 8"/>
          <p:cNvSpPr>
            <a:spLocks noGrp="1"/>
          </p:cNvSpPr>
          <p:nvPr>
            <p:ph type="ftr" sz="quarter" idx="11"/>
          </p:nvPr>
        </p:nvSpPr>
        <p:spPr>
          <a:xfrm>
            <a:off x="3499101" y="6356350"/>
            <a:ext cx="5911517" cy="365125"/>
          </a:xfrm>
        </p:spPr>
        <p:txBody>
          <a:bodyPr/>
          <a:lstStyle/>
          <a:p>
            <a:endParaRPr lang="en-US"/>
          </a:p>
        </p:txBody>
      </p:sp>
      <p:sp>
        <p:nvSpPr>
          <p:cNvPr id="10" name="Slide Number Placeholder 9"/>
          <p:cNvSpPr>
            <a:spLocks noGrp="1"/>
          </p:cNvSpPr>
          <p:nvPr>
            <p:ph type="sldNum" sz="quarter" idx="12"/>
          </p:nvPr>
        </p:nvSpPr>
        <p:spPr/>
        <p:txBody>
          <a:bodyPr/>
          <a:lstStyle/>
          <a:p>
            <a:fld id="{09C92CEF-0142-40B3-BEB7-A2A6AFE9E745}" type="slidenum">
              <a:rPr lang="en-US" smtClean="0"/>
              <a:t>‹#›</a:t>
            </a:fld>
            <a:endParaRPr lang="en-US"/>
          </a:p>
        </p:txBody>
      </p:sp>
    </p:spTree>
    <p:extLst>
      <p:ext uri="{BB962C8B-B14F-4D97-AF65-F5344CB8AC3E}">
        <p14:creationId xmlns:p14="http://schemas.microsoft.com/office/powerpoint/2010/main" val="25299705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hyperlink" Target="http://www.solutionswithsonya.com/" TargetMode="Externa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hyperlink" Target="http://www.solutionswithsonya.com/" TargetMode="Externa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hyperlink" Target="http://www.solutionswithsonya.com/" TargetMode="Externa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hyperlink" Target="http://www.solutionswithsonya.com/" TargetMode="Externa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252919" y="1123837"/>
            <a:ext cx="2947482" cy="4601183"/>
          </a:xfrm>
          <a:prstGeom prst="rect">
            <a:avLst/>
          </a:prstGeom>
        </p:spPr>
        <p:txBody>
          <a:bodyPr vert="horz" lIns="91440" tIns="45720" rIns="91440" bIns="45720" rtlCol="0" anchor="ctr">
            <a:normAutofit/>
          </a:bodyPr>
          <a:lstStyle/>
          <a:p>
            <a:r>
              <a:rPr lang="en-US" dirty="0"/>
              <a:t>Click to edit Master title style</a:t>
            </a:r>
          </a:p>
        </p:txBody>
      </p:sp>
      <p:sp>
        <p:nvSpPr>
          <p:cNvPr id="38" name="Rectangle 37"/>
          <p:cNvSpPr/>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ext Placeholder 2"/>
          <p:cNvSpPr>
            <a:spLocks noGrp="1"/>
          </p:cNvSpPr>
          <p:nvPr>
            <p:ph type="body" idx="1"/>
          </p:nvPr>
        </p:nvSpPr>
        <p:spPr>
          <a:xfrm>
            <a:off x="3869268" y="864108"/>
            <a:ext cx="7315200" cy="5120640"/>
          </a:xfrm>
          <a:prstGeom prst="rect">
            <a:avLst/>
          </a:prstGeom>
        </p:spPr>
        <p:txBody>
          <a:bodyPr vert="horz" lIns="91440" tIns="45720" rIns="91440" bIns="45720" rtlCol="0" anchor="ctr">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262465" y="6356350"/>
            <a:ext cx="2743200"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fld id="{88FD5461-F5CA-4C98-80EC-E3CD19B1781E}" type="datetimeFigureOut">
              <a:rPr lang="en-US" smtClean="0"/>
              <a:t>11/12/2019</a:t>
            </a:fld>
            <a:endParaRPr lang="en-US"/>
          </a:p>
        </p:txBody>
      </p:sp>
      <p:sp>
        <p:nvSpPr>
          <p:cNvPr id="5" name="Footer Placeholder 4"/>
          <p:cNvSpPr>
            <a:spLocks noGrp="1"/>
          </p:cNvSpPr>
          <p:nvPr>
            <p:ph type="ftr" sz="quarter" idx="3"/>
          </p:nvPr>
        </p:nvSpPr>
        <p:spPr>
          <a:xfrm>
            <a:off x="3869268" y="6356350"/>
            <a:ext cx="5911517"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endParaRPr lang="en-US"/>
          </a:p>
        </p:txBody>
      </p:sp>
      <p:sp>
        <p:nvSpPr>
          <p:cNvPr id="6" name="Slide Number Placeholder 5"/>
          <p:cNvSpPr>
            <a:spLocks noGrp="1"/>
          </p:cNvSpPr>
          <p:nvPr>
            <p:ph type="sldNum" sz="quarter" idx="4"/>
          </p:nvPr>
        </p:nvSpPr>
        <p:spPr>
          <a:xfrm>
            <a:off x="10634135" y="6356350"/>
            <a:ext cx="1530927" cy="365125"/>
          </a:xfrm>
          <a:prstGeom prst="rect">
            <a:avLst/>
          </a:prstGeom>
        </p:spPr>
        <p:txBody>
          <a:bodyPr vert="horz" lIns="91440" tIns="45720" rIns="91440" bIns="45720" rtlCol="0" anchor="ctr"/>
          <a:lstStyle>
            <a:lvl1pPr algn="r">
              <a:defRPr sz="1200" b="1">
                <a:solidFill>
                  <a:schemeClr val="accent1"/>
                </a:solidFill>
              </a:defRPr>
            </a:lvl1pPr>
          </a:lstStyle>
          <a:p>
            <a:fld id="{09C92CEF-0142-40B3-BEB7-A2A6AFE9E745}" type="slidenum">
              <a:rPr lang="en-US" smtClean="0"/>
              <a:t>‹#›</a:t>
            </a:fld>
            <a:endParaRPr lang="en-US"/>
          </a:p>
        </p:txBody>
      </p:sp>
      <p:pic>
        <p:nvPicPr>
          <p:cNvPr id="9" name="Picture 8" descr="A picture containing object&#10;&#10;Description generated with high confidence">
            <a:hlinkClick r:id="rId13"/>
            <a:extLst>
              <a:ext uri="{FF2B5EF4-FFF2-40B4-BE49-F238E27FC236}">
                <a16:creationId xmlns:a16="http://schemas.microsoft.com/office/drawing/2014/main" id="{66CDA4BE-132C-402E-81B9-5409304180C9}"/>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9332068" y="6218925"/>
            <a:ext cx="1852400" cy="486675"/>
          </a:xfrm>
          <a:prstGeom prst="rect">
            <a:avLst/>
          </a:prstGeom>
        </p:spPr>
      </p:pic>
    </p:spTree>
    <p:extLst>
      <p:ext uri="{BB962C8B-B14F-4D97-AF65-F5344CB8AC3E}">
        <p14:creationId xmlns:p14="http://schemas.microsoft.com/office/powerpoint/2010/main" val="2913394105"/>
      </p:ext>
    </p:extLst>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Lst>
  <p:txStyles>
    <p:titleStyle>
      <a:lvl1pPr algn="l" defTabSz="914400" rtl="0" eaLnBrk="1" latinLnBrk="0" hangingPunct="1">
        <a:lnSpc>
          <a:spcPct val="90000"/>
        </a:lnSpc>
        <a:spcBef>
          <a:spcPct val="0"/>
        </a:spcBef>
        <a:buNone/>
        <a:defRPr sz="3600" kern="1200" spc="-60" baseline="0">
          <a:solidFill>
            <a:srgbClr val="FFFFFF"/>
          </a:solid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252919" y="1123837"/>
            <a:ext cx="2947482" cy="4601183"/>
          </a:xfrm>
          <a:prstGeom prst="rect">
            <a:avLst/>
          </a:prstGeom>
        </p:spPr>
        <p:txBody>
          <a:bodyPr vert="horz" lIns="91440" tIns="45720" rIns="91440" bIns="45720" rtlCol="0" anchor="ctr">
            <a:normAutofit/>
          </a:bodyPr>
          <a:lstStyle/>
          <a:p>
            <a:r>
              <a:rPr lang="en-US" dirty="0"/>
              <a:t>Click to edit Master title style</a:t>
            </a:r>
          </a:p>
        </p:txBody>
      </p:sp>
      <p:sp>
        <p:nvSpPr>
          <p:cNvPr id="38" name="Rectangle 37"/>
          <p:cNvSpPr/>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ext Placeholder 2"/>
          <p:cNvSpPr>
            <a:spLocks noGrp="1"/>
          </p:cNvSpPr>
          <p:nvPr>
            <p:ph type="body" idx="1"/>
          </p:nvPr>
        </p:nvSpPr>
        <p:spPr>
          <a:xfrm>
            <a:off x="3869268" y="864108"/>
            <a:ext cx="7315200" cy="5120640"/>
          </a:xfrm>
          <a:prstGeom prst="rect">
            <a:avLst/>
          </a:prstGeom>
        </p:spPr>
        <p:txBody>
          <a:bodyPr vert="horz" lIns="91440" tIns="45720" rIns="91440" bIns="45720" rtlCol="0" anchor="ctr">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262465" y="6356350"/>
            <a:ext cx="2743200"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fld id="{88FD5461-F5CA-4C98-80EC-E3CD19B1781E}" type="datetimeFigureOut">
              <a:rPr lang="en-US" smtClean="0"/>
              <a:t>11/12/2019</a:t>
            </a:fld>
            <a:endParaRPr lang="en-US"/>
          </a:p>
        </p:txBody>
      </p:sp>
      <p:sp>
        <p:nvSpPr>
          <p:cNvPr id="5" name="Footer Placeholder 4"/>
          <p:cNvSpPr>
            <a:spLocks noGrp="1"/>
          </p:cNvSpPr>
          <p:nvPr>
            <p:ph type="ftr" sz="quarter" idx="3"/>
          </p:nvPr>
        </p:nvSpPr>
        <p:spPr>
          <a:xfrm>
            <a:off x="3869268" y="6356350"/>
            <a:ext cx="5911517"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endParaRPr lang="en-US"/>
          </a:p>
        </p:txBody>
      </p:sp>
      <p:sp>
        <p:nvSpPr>
          <p:cNvPr id="6" name="Slide Number Placeholder 5"/>
          <p:cNvSpPr>
            <a:spLocks noGrp="1"/>
          </p:cNvSpPr>
          <p:nvPr>
            <p:ph type="sldNum" sz="quarter" idx="4"/>
          </p:nvPr>
        </p:nvSpPr>
        <p:spPr>
          <a:xfrm>
            <a:off x="10634135" y="6356350"/>
            <a:ext cx="1530927" cy="365125"/>
          </a:xfrm>
          <a:prstGeom prst="rect">
            <a:avLst/>
          </a:prstGeom>
        </p:spPr>
        <p:txBody>
          <a:bodyPr vert="horz" lIns="91440" tIns="45720" rIns="91440" bIns="45720" rtlCol="0" anchor="ctr"/>
          <a:lstStyle>
            <a:lvl1pPr algn="r">
              <a:defRPr sz="1200" b="1">
                <a:solidFill>
                  <a:schemeClr val="accent1"/>
                </a:solidFill>
              </a:defRPr>
            </a:lvl1pPr>
          </a:lstStyle>
          <a:p>
            <a:fld id="{09C92CEF-0142-40B3-BEB7-A2A6AFE9E745}" type="slidenum">
              <a:rPr lang="en-US" smtClean="0"/>
              <a:t>‹#›</a:t>
            </a:fld>
            <a:endParaRPr lang="en-US"/>
          </a:p>
        </p:txBody>
      </p:sp>
      <p:pic>
        <p:nvPicPr>
          <p:cNvPr id="9" name="Picture 8" descr="A picture containing object&#10;&#10;Description generated with high confidence">
            <a:hlinkClick r:id="rId13"/>
            <a:extLst>
              <a:ext uri="{FF2B5EF4-FFF2-40B4-BE49-F238E27FC236}">
                <a16:creationId xmlns:a16="http://schemas.microsoft.com/office/drawing/2014/main" id="{66CDA4BE-132C-402E-81B9-5409304180C9}"/>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9332068" y="6218925"/>
            <a:ext cx="1852400" cy="486675"/>
          </a:xfrm>
          <a:prstGeom prst="rect">
            <a:avLst/>
          </a:prstGeom>
        </p:spPr>
      </p:pic>
    </p:spTree>
    <p:extLst>
      <p:ext uri="{BB962C8B-B14F-4D97-AF65-F5344CB8AC3E}">
        <p14:creationId xmlns:p14="http://schemas.microsoft.com/office/powerpoint/2010/main" val="79612887"/>
      </p:ext>
    </p:extLst>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Lst>
  <p:txStyles>
    <p:titleStyle>
      <a:lvl1pPr algn="l" defTabSz="914400" rtl="0" eaLnBrk="1" latinLnBrk="0" hangingPunct="1">
        <a:lnSpc>
          <a:spcPct val="90000"/>
        </a:lnSpc>
        <a:spcBef>
          <a:spcPct val="0"/>
        </a:spcBef>
        <a:buNone/>
        <a:defRPr sz="3600" kern="1200" spc="-60" baseline="0">
          <a:solidFill>
            <a:srgbClr val="FFFFFF"/>
          </a:solid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252919" y="1123837"/>
            <a:ext cx="2947482" cy="4601183"/>
          </a:xfrm>
          <a:prstGeom prst="rect">
            <a:avLst/>
          </a:prstGeom>
        </p:spPr>
        <p:txBody>
          <a:bodyPr vert="horz" lIns="91440" tIns="45720" rIns="91440" bIns="45720" rtlCol="0" anchor="ctr">
            <a:normAutofit/>
          </a:bodyPr>
          <a:lstStyle/>
          <a:p>
            <a:r>
              <a:rPr lang="en-US" dirty="0"/>
              <a:t>Click to edit Master title style</a:t>
            </a:r>
          </a:p>
        </p:txBody>
      </p:sp>
      <p:sp>
        <p:nvSpPr>
          <p:cNvPr id="38" name="Rectangle 37"/>
          <p:cNvSpPr/>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ext Placeholder 2"/>
          <p:cNvSpPr>
            <a:spLocks noGrp="1"/>
          </p:cNvSpPr>
          <p:nvPr>
            <p:ph type="body" idx="1"/>
          </p:nvPr>
        </p:nvSpPr>
        <p:spPr>
          <a:xfrm>
            <a:off x="3869268" y="864108"/>
            <a:ext cx="7315200" cy="5120640"/>
          </a:xfrm>
          <a:prstGeom prst="rect">
            <a:avLst/>
          </a:prstGeom>
        </p:spPr>
        <p:txBody>
          <a:bodyPr vert="horz" lIns="91440" tIns="45720" rIns="91440" bIns="45720" rtlCol="0" anchor="ctr">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262465" y="6356350"/>
            <a:ext cx="2743200"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fld id="{88FD5461-F5CA-4C98-80EC-E3CD19B1781E}" type="datetimeFigureOut">
              <a:rPr lang="en-US" smtClean="0"/>
              <a:t>11/12/2019</a:t>
            </a:fld>
            <a:endParaRPr lang="en-US"/>
          </a:p>
        </p:txBody>
      </p:sp>
      <p:sp>
        <p:nvSpPr>
          <p:cNvPr id="5" name="Footer Placeholder 4"/>
          <p:cNvSpPr>
            <a:spLocks noGrp="1"/>
          </p:cNvSpPr>
          <p:nvPr>
            <p:ph type="ftr" sz="quarter" idx="3"/>
          </p:nvPr>
        </p:nvSpPr>
        <p:spPr>
          <a:xfrm>
            <a:off x="3869268" y="6356350"/>
            <a:ext cx="5911517"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endParaRPr lang="en-US"/>
          </a:p>
        </p:txBody>
      </p:sp>
      <p:sp>
        <p:nvSpPr>
          <p:cNvPr id="6" name="Slide Number Placeholder 5"/>
          <p:cNvSpPr>
            <a:spLocks noGrp="1"/>
          </p:cNvSpPr>
          <p:nvPr>
            <p:ph type="sldNum" sz="quarter" idx="4"/>
          </p:nvPr>
        </p:nvSpPr>
        <p:spPr>
          <a:xfrm>
            <a:off x="10634135" y="6356350"/>
            <a:ext cx="1530927" cy="365125"/>
          </a:xfrm>
          <a:prstGeom prst="rect">
            <a:avLst/>
          </a:prstGeom>
        </p:spPr>
        <p:txBody>
          <a:bodyPr vert="horz" lIns="91440" tIns="45720" rIns="91440" bIns="45720" rtlCol="0" anchor="ctr"/>
          <a:lstStyle>
            <a:lvl1pPr algn="r">
              <a:defRPr sz="1200" b="1">
                <a:solidFill>
                  <a:schemeClr val="accent1"/>
                </a:solidFill>
              </a:defRPr>
            </a:lvl1pPr>
          </a:lstStyle>
          <a:p>
            <a:fld id="{09C92CEF-0142-40B3-BEB7-A2A6AFE9E745}" type="slidenum">
              <a:rPr lang="en-US" smtClean="0"/>
              <a:t>‹#›</a:t>
            </a:fld>
            <a:endParaRPr lang="en-US"/>
          </a:p>
        </p:txBody>
      </p:sp>
      <p:pic>
        <p:nvPicPr>
          <p:cNvPr id="9" name="Picture 8" descr="A picture containing object&#10;&#10;Description generated with high confidence">
            <a:hlinkClick r:id="rId13"/>
            <a:extLst>
              <a:ext uri="{FF2B5EF4-FFF2-40B4-BE49-F238E27FC236}">
                <a16:creationId xmlns:a16="http://schemas.microsoft.com/office/drawing/2014/main" id="{66CDA4BE-132C-402E-81B9-5409304180C9}"/>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9332068" y="6218925"/>
            <a:ext cx="1852400" cy="486675"/>
          </a:xfrm>
          <a:prstGeom prst="rect">
            <a:avLst/>
          </a:prstGeom>
        </p:spPr>
      </p:pic>
    </p:spTree>
    <p:extLst>
      <p:ext uri="{BB962C8B-B14F-4D97-AF65-F5344CB8AC3E}">
        <p14:creationId xmlns:p14="http://schemas.microsoft.com/office/powerpoint/2010/main" val="3838631061"/>
      </p:ext>
    </p:extLst>
  </p:cSld>
  <p:clrMap bg1="lt1" tx1="dk1" bg2="lt2" tx2="dk2" accent1="accent1" accent2="accent2" accent3="accent3" accent4="accent4" accent5="accent5" accent6="accent6" hlink="hlink" folHlink="folHlink"/>
  <p:sldLayoutIdLst>
    <p:sldLayoutId id="2147483777" r:id="rId1"/>
    <p:sldLayoutId id="2147483778" r:id="rId2"/>
    <p:sldLayoutId id="2147483779" r:id="rId3"/>
    <p:sldLayoutId id="2147483780" r:id="rId4"/>
    <p:sldLayoutId id="2147483781" r:id="rId5"/>
    <p:sldLayoutId id="2147483782" r:id="rId6"/>
    <p:sldLayoutId id="2147483783" r:id="rId7"/>
    <p:sldLayoutId id="2147483784" r:id="rId8"/>
    <p:sldLayoutId id="2147483785" r:id="rId9"/>
    <p:sldLayoutId id="2147483786" r:id="rId10"/>
    <p:sldLayoutId id="2147483787" r:id="rId11"/>
  </p:sldLayoutIdLst>
  <p:txStyles>
    <p:titleStyle>
      <a:lvl1pPr algn="l" defTabSz="914400" rtl="0" eaLnBrk="1" latinLnBrk="0" hangingPunct="1">
        <a:lnSpc>
          <a:spcPct val="90000"/>
        </a:lnSpc>
        <a:spcBef>
          <a:spcPct val="0"/>
        </a:spcBef>
        <a:buNone/>
        <a:defRPr sz="3600" kern="1200" spc="-60" baseline="0">
          <a:solidFill>
            <a:srgbClr val="FFFFFF"/>
          </a:solid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252919" y="1123837"/>
            <a:ext cx="2947482" cy="4601183"/>
          </a:xfrm>
          <a:prstGeom prst="rect">
            <a:avLst/>
          </a:prstGeom>
        </p:spPr>
        <p:txBody>
          <a:bodyPr vert="horz" lIns="91440" tIns="45720" rIns="91440" bIns="45720" rtlCol="0" anchor="ctr">
            <a:normAutofit/>
          </a:bodyPr>
          <a:lstStyle/>
          <a:p>
            <a:r>
              <a:rPr lang="en-US" dirty="0"/>
              <a:t>Click to edit Master title style</a:t>
            </a:r>
          </a:p>
        </p:txBody>
      </p:sp>
      <p:sp>
        <p:nvSpPr>
          <p:cNvPr id="38" name="Rectangle 37"/>
          <p:cNvSpPr/>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ext Placeholder 2"/>
          <p:cNvSpPr>
            <a:spLocks noGrp="1"/>
          </p:cNvSpPr>
          <p:nvPr>
            <p:ph type="body" idx="1"/>
          </p:nvPr>
        </p:nvSpPr>
        <p:spPr>
          <a:xfrm>
            <a:off x="3869268" y="864108"/>
            <a:ext cx="7315200" cy="5120640"/>
          </a:xfrm>
          <a:prstGeom prst="rect">
            <a:avLst/>
          </a:prstGeom>
        </p:spPr>
        <p:txBody>
          <a:bodyPr vert="horz" lIns="91440" tIns="45720" rIns="91440" bIns="45720" rtlCol="0" anchor="ctr">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262465" y="6356350"/>
            <a:ext cx="2743200"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fld id="{88FD5461-F5CA-4C98-80EC-E3CD19B1781E}" type="datetimeFigureOut">
              <a:rPr lang="en-US" smtClean="0"/>
              <a:t>11/12/2019</a:t>
            </a:fld>
            <a:endParaRPr lang="en-US"/>
          </a:p>
        </p:txBody>
      </p:sp>
      <p:sp>
        <p:nvSpPr>
          <p:cNvPr id="5" name="Footer Placeholder 4"/>
          <p:cNvSpPr>
            <a:spLocks noGrp="1"/>
          </p:cNvSpPr>
          <p:nvPr>
            <p:ph type="ftr" sz="quarter" idx="3"/>
          </p:nvPr>
        </p:nvSpPr>
        <p:spPr>
          <a:xfrm>
            <a:off x="3869268" y="6356350"/>
            <a:ext cx="5911517"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endParaRPr lang="en-US"/>
          </a:p>
        </p:txBody>
      </p:sp>
      <p:sp>
        <p:nvSpPr>
          <p:cNvPr id="6" name="Slide Number Placeholder 5"/>
          <p:cNvSpPr>
            <a:spLocks noGrp="1"/>
          </p:cNvSpPr>
          <p:nvPr>
            <p:ph type="sldNum" sz="quarter" idx="4"/>
          </p:nvPr>
        </p:nvSpPr>
        <p:spPr>
          <a:xfrm>
            <a:off x="10634135" y="6356350"/>
            <a:ext cx="1530927" cy="365125"/>
          </a:xfrm>
          <a:prstGeom prst="rect">
            <a:avLst/>
          </a:prstGeom>
        </p:spPr>
        <p:txBody>
          <a:bodyPr vert="horz" lIns="91440" tIns="45720" rIns="91440" bIns="45720" rtlCol="0" anchor="ctr"/>
          <a:lstStyle>
            <a:lvl1pPr algn="r">
              <a:defRPr sz="1200" b="1">
                <a:solidFill>
                  <a:schemeClr val="accent1"/>
                </a:solidFill>
              </a:defRPr>
            </a:lvl1pPr>
          </a:lstStyle>
          <a:p>
            <a:fld id="{09C92CEF-0142-40B3-BEB7-A2A6AFE9E745}" type="slidenum">
              <a:rPr lang="en-US" smtClean="0"/>
              <a:t>‹#›</a:t>
            </a:fld>
            <a:endParaRPr lang="en-US"/>
          </a:p>
        </p:txBody>
      </p:sp>
      <p:pic>
        <p:nvPicPr>
          <p:cNvPr id="9" name="Picture 8" descr="A picture containing object&#10;&#10;Description generated with high confidence">
            <a:hlinkClick r:id="rId13"/>
            <a:extLst>
              <a:ext uri="{FF2B5EF4-FFF2-40B4-BE49-F238E27FC236}">
                <a16:creationId xmlns:a16="http://schemas.microsoft.com/office/drawing/2014/main" id="{66CDA4BE-132C-402E-81B9-5409304180C9}"/>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9332068" y="6218925"/>
            <a:ext cx="1852400" cy="486675"/>
          </a:xfrm>
          <a:prstGeom prst="rect">
            <a:avLst/>
          </a:prstGeom>
        </p:spPr>
      </p:pic>
    </p:spTree>
    <p:extLst>
      <p:ext uri="{BB962C8B-B14F-4D97-AF65-F5344CB8AC3E}">
        <p14:creationId xmlns:p14="http://schemas.microsoft.com/office/powerpoint/2010/main" val="2166093910"/>
      </p:ext>
    </p:extLst>
  </p:cSld>
  <p:clrMap bg1="lt1" tx1="dk1" bg2="lt2" tx2="dk2" accent1="accent1" accent2="accent2" accent3="accent3" accent4="accent4" accent5="accent5" accent6="accent6" hlink="hlink" folHlink="folHlink"/>
  <p:sldLayoutIdLst>
    <p:sldLayoutId id="2147483789" r:id="rId1"/>
    <p:sldLayoutId id="2147483790" r:id="rId2"/>
    <p:sldLayoutId id="2147483791" r:id="rId3"/>
    <p:sldLayoutId id="2147483792" r:id="rId4"/>
    <p:sldLayoutId id="2147483793" r:id="rId5"/>
    <p:sldLayoutId id="2147483794" r:id="rId6"/>
    <p:sldLayoutId id="2147483795" r:id="rId7"/>
    <p:sldLayoutId id="2147483796" r:id="rId8"/>
    <p:sldLayoutId id="2147483797" r:id="rId9"/>
    <p:sldLayoutId id="2147483798" r:id="rId10"/>
    <p:sldLayoutId id="2147483799" r:id="rId11"/>
  </p:sldLayoutIdLst>
  <p:txStyles>
    <p:titleStyle>
      <a:lvl1pPr algn="l" defTabSz="914400" rtl="0" eaLnBrk="1" latinLnBrk="0" hangingPunct="1">
        <a:lnSpc>
          <a:spcPct val="90000"/>
        </a:lnSpc>
        <a:spcBef>
          <a:spcPct val="0"/>
        </a:spcBef>
        <a:buNone/>
        <a:defRPr sz="3600" kern="1200" spc="-60" baseline="0">
          <a:solidFill>
            <a:srgbClr val="FFFFFF"/>
          </a:solid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solutionswithsonya.com/" TargetMode="Externa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solutionswithsonya.com/" TargetMode="Externa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7.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chart" Target="../charts/chart1.xml"/><Relationship Id="rId7" Type="http://schemas.openxmlformats.org/officeDocument/2006/relationships/hyperlink" Target="http://www.solutionswithsonya.com/"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hyperlink" Target="https://www.morganstanley.com/ideas/sustainable-socially-responsible-investing-millennials-drive-growth" TargetMode="External"/><Relationship Id="rId5" Type="http://schemas.openxmlformats.org/officeDocument/2006/relationships/hyperlink" Target="https://www.nuveen.com/fourth-annual-responsible-investing-survey" TargetMode="External"/><Relationship Id="rId4" Type="http://schemas.openxmlformats.org/officeDocument/2006/relationships/chart" Target="../charts/chart2.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8" Type="http://schemas.openxmlformats.org/officeDocument/2006/relationships/hyperlink" Target="https://twitter.com/SonyaDreizler" TargetMode="External"/><Relationship Id="rId13" Type="http://schemas.openxmlformats.org/officeDocument/2006/relationships/image" Target="../media/image9.svg"/><Relationship Id="rId3" Type="http://schemas.openxmlformats.org/officeDocument/2006/relationships/image" Target="../media/image3.png"/><Relationship Id="rId7" Type="http://schemas.openxmlformats.org/officeDocument/2006/relationships/image" Target="../media/image5.png"/><Relationship Id="rId12"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31.xml"/><Relationship Id="rId6" Type="http://schemas.openxmlformats.org/officeDocument/2006/relationships/hyperlink" Target="https://www.linkedin.com/in/sdreizler/" TargetMode="External"/><Relationship Id="rId11" Type="http://schemas.openxmlformats.org/officeDocument/2006/relationships/hyperlink" Target="https://www.solutionswithsonya.com/" TargetMode="External"/><Relationship Id="rId5" Type="http://schemas.openxmlformats.org/officeDocument/2006/relationships/hyperlink" Target="http://www.solutionswithsonya.com/subscribe" TargetMode="External"/><Relationship Id="rId10" Type="http://schemas.openxmlformats.org/officeDocument/2006/relationships/image" Target="../media/image7.png"/><Relationship Id="rId4" Type="http://schemas.openxmlformats.org/officeDocument/2006/relationships/image" Target="../media/image4.jpg"/><Relationship Id="rId9"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69.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png"/><Relationship Id="rId5" Type="http://schemas.openxmlformats.org/officeDocument/2006/relationships/hyperlink" Target="http://www.solutionswithsonya.com/" TargetMode="External"/><Relationship Id="rId4" Type="http://schemas.openxmlformats.org/officeDocument/2006/relationships/notesSlide" Target="../notesSlides/notesSlide1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xml"/><Relationship Id="rId5" Type="http://schemas.openxmlformats.org/officeDocument/2006/relationships/image" Target="../media/image1.png"/><Relationship Id="rId4" Type="http://schemas.openxmlformats.org/officeDocument/2006/relationships/hyperlink" Target="http://www.solutionswithsonya.com/"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www.solutionswithsonya.com/"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11.xml"/><Relationship Id="rId7" Type="http://schemas.openxmlformats.org/officeDocument/2006/relationships/image" Target="../media/image80.png"/><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solutionswithsonya.com/" TargetMode="Externa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6.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27.xml.rels><?xml version="1.0" encoding="UTF-8" standalone="yes"?>
<Relationships xmlns="http://schemas.openxmlformats.org/package/2006/relationships"><Relationship Id="rId8" Type="http://schemas.openxmlformats.org/officeDocument/2006/relationships/hyperlink" Target="http://impactalpha.com/" TargetMode="External"/><Relationship Id="rId13" Type="http://schemas.openxmlformats.org/officeDocument/2006/relationships/hyperlink" Target="https://www.weforum.org/projects/mainstreaming-sustainable-and-impact-investing" TargetMode="External"/><Relationship Id="rId18" Type="http://schemas.openxmlformats.org/officeDocument/2006/relationships/hyperlink" Target="https://hipinvestor.com/hip-impact-ratings/" TargetMode="External"/><Relationship Id="rId26" Type="http://schemas.openxmlformats.org/officeDocument/2006/relationships/hyperlink" Target="https://navigator.sasb.org/" TargetMode="External"/><Relationship Id="rId3" Type="http://schemas.openxmlformats.org/officeDocument/2006/relationships/hyperlink" Target="http://www.ussif.org/education" TargetMode="External"/><Relationship Id="rId21" Type="http://schemas.openxmlformats.org/officeDocument/2006/relationships/hyperlink" Target="https://www.deforestationfreefunds.org/" TargetMode="External"/><Relationship Id="rId34" Type="http://schemas.openxmlformats.org/officeDocument/2006/relationships/hyperlink" Target="http://www.solutionswithsonya.com/whitepaper" TargetMode="External"/><Relationship Id="rId7" Type="http://schemas.openxmlformats.org/officeDocument/2006/relationships/hyperlink" Target="https://www.bloombergbriefs.com/sustainable-finance/" TargetMode="External"/><Relationship Id="rId12" Type="http://schemas.openxmlformats.org/officeDocument/2006/relationships/hyperlink" Target="https://www.cfainstitute.org/advocacy/issues/esg-sustainable-investing" TargetMode="External"/><Relationship Id="rId17" Type="http://schemas.openxmlformats.org/officeDocument/2006/relationships/hyperlink" Target="https://www.fi360.com/" TargetMode="External"/><Relationship Id="rId25" Type="http://schemas.openxmlformats.org/officeDocument/2006/relationships/hyperlink" Target="https://iris.thegiin.org/" TargetMode="External"/><Relationship Id="rId33" Type="http://schemas.openxmlformats.org/officeDocument/2006/relationships/image" Target="../media/image81.jpeg"/><Relationship Id="rId38" Type="http://schemas.openxmlformats.org/officeDocument/2006/relationships/hyperlink" Target="https://www.nytimes.com/2019/10/17/climate/federal-reserve-climate-financial-risk.html" TargetMode="External"/><Relationship Id="rId2" Type="http://schemas.openxmlformats.org/officeDocument/2006/relationships/notesSlide" Target="../notesSlides/notesSlide16.xml"/><Relationship Id="rId16" Type="http://schemas.openxmlformats.org/officeDocument/2006/relationships/hyperlink" Target="https://finance.yahoo.com/" TargetMode="External"/><Relationship Id="rId20" Type="http://schemas.openxmlformats.org/officeDocument/2006/relationships/hyperlink" Target="http://fossilfreefunds.org/" TargetMode="External"/><Relationship Id="rId29" Type="http://schemas.openxmlformats.org/officeDocument/2006/relationships/hyperlink" Target="http://www.sustainalytics.com/" TargetMode="External"/><Relationship Id="rId1" Type="http://schemas.openxmlformats.org/officeDocument/2006/relationships/slideLayout" Target="../slideLayouts/slideLayout4.xml"/><Relationship Id="rId6" Type="http://schemas.openxmlformats.org/officeDocument/2006/relationships/hyperlink" Target="https://www.unpri.org/" TargetMode="External"/><Relationship Id="rId11" Type="http://schemas.openxmlformats.org/officeDocument/2006/relationships/hyperlink" Target="https://www.cnbc.com/2019/03/28/values-aligned-investing-has-many-names-lets-decode-the-lingo.html" TargetMode="External"/><Relationship Id="rId24" Type="http://schemas.openxmlformats.org/officeDocument/2006/relationships/hyperlink" Target="http://b-analytics.net/giirs-ratings" TargetMode="External"/><Relationship Id="rId32" Type="http://schemas.openxmlformats.org/officeDocument/2006/relationships/hyperlink" Target="https://weaponfreefunds.org/" TargetMode="External"/><Relationship Id="rId37" Type="http://schemas.openxmlformats.org/officeDocument/2006/relationships/hyperlink" Target="https://www.youtube.com/watch?v=FhrIcWDgdnE" TargetMode="External"/><Relationship Id="rId5" Type="http://schemas.openxmlformats.org/officeDocument/2006/relationships/hyperlink" Target="http://theimpact.org/library-of-resources/" TargetMode="External"/><Relationship Id="rId15" Type="http://schemas.openxmlformats.org/officeDocument/2006/relationships/hyperlink" Target="http://www.impactassets.org/publications_insights" TargetMode="External"/><Relationship Id="rId23" Type="http://schemas.openxmlformats.org/officeDocument/2006/relationships/hyperlink" Target="https://www.impactbase.org/" TargetMode="External"/><Relationship Id="rId28" Type="http://schemas.openxmlformats.org/officeDocument/2006/relationships/hyperlink" Target="https://www.issgovernance.com/esg/iwfinancial/" TargetMode="External"/><Relationship Id="rId36" Type="http://schemas.openxmlformats.org/officeDocument/2006/relationships/image" Target="../media/image16.png"/><Relationship Id="rId10" Type="http://schemas.openxmlformats.org/officeDocument/2006/relationships/hyperlink" Target="https://thegiin.org/impact-investing/need-to-know/" TargetMode="External"/><Relationship Id="rId19" Type="http://schemas.openxmlformats.org/officeDocument/2006/relationships/hyperlink" Target="http://www.socialfunds.com/" TargetMode="External"/><Relationship Id="rId31" Type="http://schemas.openxmlformats.org/officeDocument/2006/relationships/hyperlink" Target="https://www.bloomberg.com/impact/impact/esg-data/" TargetMode="External"/><Relationship Id="rId4" Type="http://schemas.openxmlformats.org/officeDocument/2006/relationships/hyperlink" Target="https://thegiin.org/knowledge-center/" TargetMode="External"/><Relationship Id="rId9" Type="http://schemas.openxmlformats.org/officeDocument/2006/relationships/hyperlink" Target="http://www.greenmoneyjournal.com/" TargetMode="External"/><Relationship Id="rId14" Type="http://schemas.openxmlformats.org/officeDocument/2006/relationships/hyperlink" Target="https://casefoundation.org/resource/short-guide-impact-investing/" TargetMode="External"/><Relationship Id="rId22" Type="http://schemas.openxmlformats.org/officeDocument/2006/relationships/hyperlink" Target="http://www.morningstar.com/articles/745467/morningstar-sustainability-rating.html" TargetMode="External"/><Relationship Id="rId27" Type="http://schemas.openxmlformats.org/officeDocument/2006/relationships/hyperlink" Target="https://www.insight360.io/about/" TargetMode="External"/><Relationship Id="rId30" Type="http://schemas.openxmlformats.org/officeDocument/2006/relationships/hyperlink" Target="https://www.msci.com/esg-integration" TargetMode="External"/><Relationship Id="rId35" Type="http://schemas.openxmlformats.org/officeDocument/2006/relationships/hyperlink" Target="http://www.solutionswithsonya.com/" TargetMode="External"/></Relationships>
</file>

<file path=ppt/slides/_rels/slide28.xml.rels><?xml version="1.0" encoding="UTF-8" standalone="yes"?>
<Relationships xmlns="http://schemas.openxmlformats.org/package/2006/relationships"><Relationship Id="rId8" Type="http://schemas.openxmlformats.org/officeDocument/2006/relationships/image" Target="../media/image87.svg"/><Relationship Id="rId3" Type="http://schemas.openxmlformats.org/officeDocument/2006/relationships/image" Target="../media/image82.png"/><Relationship Id="rId7" Type="http://schemas.openxmlformats.org/officeDocument/2006/relationships/image" Target="../media/image86.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85.svg"/><Relationship Id="rId11" Type="http://schemas.openxmlformats.org/officeDocument/2006/relationships/image" Target="../media/image90.png"/><Relationship Id="rId5" Type="http://schemas.openxmlformats.org/officeDocument/2006/relationships/image" Target="../media/image84.png"/><Relationship Id="rId10" Type="http://schemas.openxmlformats.org/officeDocument/2006/relationships/image" Target="../media/image89.svg"/><Relationship Id="rId4" Type="http://schemas.openxmlformats.org/officeDocument/2006/relationships/image" Target="../media/image83.svg"/><Relationship Id="rId9" Type="http://schemas.openxmlformats.org/officeDocument/2006/relationships/image" Target="../media/image88.png"/></Relationships>
</file>

<file path=ppt/slides/_rels/slide29.xml.rels><?xml version="1.0" encoding="UTF-8" standalone="yes"?>
<Relationships xmlns="http://schemas.openxmlformats.org/package/2006/relationships"><Relationship Id="rId8" Type="http://schemas.openxmlformats.org/officeDocument/2006/relationships/image" Target="../media/image92.png"/><Relationship Id="rId3" Type="http://schemas.openxmlformats.org/officeDocument/2006/relationships/hyperlink" Target="http://www.solutionswithsonya.com/" TargetMode="External"/><Relationship Id="rId7"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15.xml"/><Relationship Id="rId6" Type="http://schemas.openxmlformats.org/officeDocument/2006/relationships/hyperlink" Target="https://twitter.com/SonyaDreizler" TargetMode="External"/><Relationship Id="rId5" Type="http://schemas.openxmlformats.org/officeDocument/2006/relationships/image" Target="../media/image91.png"/><Relationship Id="rId4" Type="http://schemas.openxmlformats.org/officeDocument/2006/relationships/hyperlink" Target="https://www.linkedin.com/in/sdreizler/" TargetMode="External"/><Relationship Id="rId9"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hyperlink" Target="http://www.solutionswithsonya.com/" TargetMode="External"/><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diagramLayout" Target="../diagrams/layout1.xml"/><Relationship Id="rId7" Type="http://schemas.openxmlformats.org/officeDocument/2006/relationships/hyperlink" Target="http://www.solutionswithsonya.com/" TargetMode="External"/><Relationship Id="rId2" Type="http://schemas.openxmlformats.org/officeDocument/2006/relationships/diagramData" Target="../diagrams/data1.xml"/><Relationship Id="rId1" Type="http://schemas.openxmlformats.org/officeDocument/2006/relationships/slideLayout" Target="../slideLayouts/slideLayout4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solutionswithsonya.com/" TargetMode="Externa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solutionswithsonya.com/" TargetMode="Externa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9.xml.rels><?xml version="1.0" encoding="UTF-8" standalone="yes"?>
<Relationships xmlns="http://schemas.openxmlformats.org/package/2006/relationships"><Relationship Id="rId8" Type="http://schemas.openxmlformats.org/officeDocument/2006/relationships/diagramColors" Target="../diagrams/colors4.xml"/><Relationship Id="rId13" Type="http://schemas.openxmlformats.org/officeDocument/2006/relationships/hyperlink" Target="https://www.solutionswithsonya.com/news/2019/2/25/60-second-challenge" TargetMode="External"/><Relationship Id="rId3" Type="http://schemas.openxmlformats.org/officeDocument/2006/relationships/slideLayout" Target="../slideLayouts/slideLayout2.xml"/><Relationship Id="rId7" Type="http://schemas.openxmlformats.org/officeDocument/2006/relationships/diagramQuickStyle" Target="../diagrams/quickStyle4.xml"/><Relationship Id="rId12" Type="http://schemas.openxmlformats.org/officeDocument/2006/relationships/image" Target="../media/image38.jp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diagramLayout" Target="../diagrams/layout4.xml"/><Relationship Id="rId11" Type="http://schemas.openxmlformats.org/officeDocument/2006/relationships/hyperlink" Target="https://www.solutionswithsonya.com/news/2019/4/2/xevrvuonrd45q7yiphj71q36nwiawp" TargetMode="External"/><Relationship Id="rId5" Type="http://schemas.openxmlformats.org/officeDocument/2006/relationships/diagramData" Target="../diagrams/data4.xml"/><Relationship Id="rId10" Type="http://schemas.openxmlformats.org/officeDocument/2006/relationships/image" Target="../media/image37.png"/><Relationship Id="rId4" Type="http://schemas.openxmlformats.org/officeDocument/2006/relationships/notesSlide" Target="../notesSlides/notesSlide4.xml"/><Relationship Id="rId9" Type="http://schemas.microsoft.com/office/2007/relationships/diagramDrawing" Target="../diagrams/drawing4.xml"/><Relationship Id="rId14" Type="http://schemas.openxmlformats.org/officeDocument/2006/relationships/image" Target="../media/image39.jp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2F4AD318-2FB6-4C6E-931E-58E404FA18CD}"/>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Shape 9">
            <a:extLst>
              <a:ext uri="{FF2B5EF4-FFF2-40B4-BE49-F238E27FC236}">
                <a16:creationId xmlns:a16="http://schemas.microsoft.com/office/drawing/2014/main" id="{6E187274-5DC2-4BE0-AF99-925D6D97355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87094" y="761999"/>
            <a:ext cx="4208489" cy="5334001"/>
          </a:xfrm>
          <a:custGeom>
            <a:avLst/>
            <a:gdLst>
              <a:gd name="connsiteX0" fmla="*/ 1015642 w 4208489"/>
              <a:gd name="connsiteY0" fmla="*/ 0 h 5334001"/>
              <a:gd name="connsiteX1" fmla="*/ 4208489 w 4208489"/>
              <a:gd name="connsiteY1" fmla="*/ 0 h 5334001"/>
              <a:gd name="connsiteX2" fmla="*/ 4208489 w 4208489"/>
              <a:gd name="connsiteY2" fmla="*/ 5334001 h 5334001"/>
              <a:gd name="connsiteX3" fmla="*/ 0 w 4208489"/>
              <a:gd name="connsiteY3" fmla="*/ 5334001 h 5334001"/>
            </a:gdLst>
            <a:ahLst/>
            <a:cxnLst>
              <a:cxn ang="0">
                <a:pos x="connsiteX0" y="connsiteY0"/>
              </a:cxn>
              <a:cxn ang="0">
                <a:pos x="connsiteX1" y="connsiteY1"/>
              </a:cxn>
              <a:cxn ang="0">
                <a:pos x="connsiteX2" y="connsiteY2"/>
              </a:cxn>
              <a:cxn ang="0">
                <a:pos x="connsiteX3" y="connsiteY3"/>
              </a:cxn>
            </a:cxnLst>
            <a:rect l="l" t="t" r="r" b="b"/>
            <a:pathLst>
              <a:path w="4208489" h="5334001">
                <a:moveTo>
                  <a:pt x="1015642" y="0"/>
                </a:moveTo>
                <a:lnTo>
                  <a:pt x="4208489" y="0"/>
                </a:lnTo>
                <a:lnTo>
                  <a:pt x="4208489" y="5334001"/>
                </a:lnTo>
                <a:lnTo>
                  <a:pt x="0" y="533400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Freeform: Shape 11">
            <a:extLst>
              <a:ext uri="{FF2B5EF4-FFF2-40B4-BE49-F238E27FC236}">
                <a16:creationId xmlns:a16="http://schemas.microsoft.com/office/drawing/2014/main" id="{1A118E35-1CBF-4863-8497-F4DF1A166D2D}"/>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82" y="752748"/>
            <a:ext cx="1001483" cy="4744251"/>
          </a:xfrm>
          <a:custGeom>
            <a:avLst/>
            <a:gdLst>
              <a:gd name="connsiteX0" fmla="*/ 0 w 1001483"/>
              <a:gd name="connsiteY0" fmla="*/ 0 h 4744251"/>
              <a:gd name="connsiteX1" fmla="*/ 1001483 w 1001483"/>
              <a:gd name="connsiteY1" fmla="*/ 0 h 4744251"/>
              <a:gd name="connsiteX2" fmla="*/ 0 w 1001483"/>
              <a:gd name="connsiteY2" fmla="*/ 4744251 h 4744251"/>
            </a:gdLst>
            <a:ahLst/>
            <a:cxnLst>
              <a:cxn ang="0">
                <a:pos x="connsiteX0" y="connsiteY0"/>
              </a:cxn>
              <a:cxn ang="0">
                <a:pos x="connsiteX1" y="connsiteY1"/>
              </a:cxn>
              <a:cxn ang="0">
                <a:pos x="connsiteX2" y="connsiteY2"/>
              </a:cxn>
            </a:cxnLst>
            <a:rect l="l" t="t" r="r" b="b"/>
            <a:pathLst>
              <a:path w="1001483" h="4744251">
                <a:moveTo>
                  <a:pt x="0" y="0"/>
                </a:moveTo>
                <a:lnTo>
                  <a:pt x="1001483" y="0"/>
                </a:lnTo>
                <a:lnTo>
                  <a:pt x="0" y="474425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idx="4294967295"/>
          </p:nvPr>
        </p:nvSpPr>
        <p:spPr>
          <a:xfrm>
            <a:off x="533400" y="2324386"/>
            <a:ext cx="8299195" cy="3009614"/>
          </a:xfrm>
        </p:spPr>
        <p:txBody>
          <a:bodyPr>
            <a:normAutofit fontScale="90000"/>
          </a:bodyPr>
          <a:lstStyle/>
          <a:p>
            <a:pPr algn="ctr"/>
            <a:r>
              <a:rPr lang="en-US" sz="4200" b="1" cap="small" dirty="0">
                <a:solidFill>
                  <a:schemeClr val="tx1">
                    <a:lumMod val="65000"/>
                    <a:lumOff val="35000"/>
                  </a:schemeClr>
                </a:solidFill>
              </a:rPr>
              <a:t>The Future Is Sustainable Investing</a:t>
            </a:r>
            <a:br>
              <a:rPr lang="en-US" sz="1100" b="1" cap="small" dirty="0">
                <a:solidFill>
                  <a:schemeClr val="tx1">
                    <a:lumMod val="65000"/>
                    <a:lumOff val="35000"/>
                  </a:schemeClr>
                </a:solidFill>
              </a:rPr>
            </a:br>
            <a:r>
              <a:rPr lang="en-US" sz="4000" dirty="0">
                <a:solidFill>
                  <a:schemeClr val="tx1">
                    <a:lumMod val="65000"/>
                    <a:lumOff val="35000"/>
                  </a:schemeClr>
                </a:solidFill>
                <a:latin typeface="Vijaya" panose="020B0502040204020203" pitchFamily="18" charset="0"/>
                <a:cs typeface="Vijaya" panose="020B0502040204020203" pitchFamily="18" charset="0"/>
              </a:rPr>
              <a:t>Leveraging Impact Investing, SRI, and ESG</a:t>
            </a:r>
            <a:br>
              <a:rPr lang="en-US" sz="4000" dirty="0">
                <a:solidFill>
                  <a:schemeClr val="tx1">
                    <a:lumMod val="65000"/>
                    <a:lumOff val="35000"/>
                  </a:schemeClr>
                </a:solidFill>
                <a:latin typeface="Vijaya" panose="020B0502040204020203" pitchFamily="18" charset="0"/>
                <a:cs typeface="Vijaya" panose="020B0502040204020203" pitchFamily="18" charset="0"/>
              </a:rPr>
            </a:br>
            <a:r>
              <a:rPr lang="en-US" sz="4000" dirty="0">
                <a:solidFill>
                  <a:schemeClr val="tx1">
                    <a:lumMod val="65000"/>
                    <a:lumOff val="35000"/>
                  </a:schemeClr>
                </a:solidFill>
                <a:latin typeface="Vijaya" panose="020B0502040204020203" pitchFamily="18" charset="0"/>
                <a:cs typeface="Vijaya" panose="020B0502040204020203" pitchFamily="18" charset="0"/>
              </a:rPr>
              <a:t>to Forge Enduring Client Relationships</a:t>
            </a:r>
            <a:br>
              <a:rPr lang="en-US" sz="3400" b="1" dirty="0">
                <a:solidFill>
                  <a:schemeClr val="tx1">
                    <a:lumMod val="65000"/>
                    <a:lumOff val="35000"/>
                  </a:schemeClr>
                </a:solidFill>
              </a:rPr>
            </a:br>
            <a:br>
              <a:rPr lang="en-US" sz="3400" b="1" dirty="0">
                <a:solidFill>
                  <a:schemeClr val="tx1">
                    <a:lumMod val="65000"/>
                    <a:lumOff val="35000"/>
                  </a:schemeClr>
                </a:solidFill>
              </a:rPr>
            </a:br>
            <a:br>
              <a:rPr lang="en-US" sz="3400" b="1" dirty="0">
                <a:solidFill>
                  <a:schemeClr val="tx1">
                    <a:lumMod val="65000"/>
                    <a:lumOff val="35000"/>
                  </a:schemeClr>
                </a:solidFill>
              </a:rPr>
            </a:br>
            <a:br>
              <a:rPr lang="en-US" sz="3400" b="1" dirty="0">
                <a:solidFill>
                  <a:schemeClr val="tx1">
                    <a:lumMod val="65000"/>
                    <a:lumOff val="35000"/>
                  </a:schemeClr>
                </a:solidFill>
              </a:rPr>
            </a:br>
            <a:br>
              <a:rPr lang="en-US" sz="3400" b="1" dirty="0">
                <a:solidFill>
                  <a:schemeClr val="tx1">
                    <a:lumMod val="65000"/>
                    <a:lumOff val="35000"/>
                  </a:schemeClr>
                </a:solidFill>
              </a:rPr>
            </a:br>
            <a:endParaRPr lang="en-US" sz="2200" i="1" dirty="0">
              <a:solidFill>
                <a:schemeClr val="accent1">
                  <a:lumMod val="75000"/>
                </a:schemeClr>
              </a:solidFill>
            </a:endParaRPr>
          </a:p>
        </p:txBody>
      </p:sp>
      <p:pic>
        <p:nvPicPr>
          <p:cNvPr id="6" name="Picture 5" descr="A picture containing object&#10;&#10;Description generated with high confidence">
            <a:extLst>
              <a:ext uri="{FF2B5EF4-FFF2-40B4-BE49-F238E27FC236}">
                <a16:creationId xmlns:a16="http://schemas.microsoft.com/office/drawing/2014/main" id="{3E0F11E9-4AD9-4F16-A1A0-C3890D0B1EE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48800" y="5273261"/>
            <a:ext cx="2623856" cy="689345"/>
          </a:xfrm>
          <a:prstGeom prst="rect">
            <a:avLst/>
          </a:prstGeom>
        </p:spPr>
      </p:pic>
      <p:sp>
        <p:nvSpPr>
          <p:cNvPr id="3" name="TextBox 2">
            <a:extLst>
              <a:ext uri="{FF2B5EF4-FFF2-40B4-BE49-F238E27FC236}">
                <a16:creationId xmlns:a16="http://schemas.microsoft.com/office/drawing/2014/main" id="{9828976A-A845-4E25-8060-E758A29FC376}"/>
              </a:ext>
            </a:extLst>
          </p:cNvPr>
          <p:cNvSpPr txBox="1"/>
          <p:nvPr/>
        </p:nvSpPr>
        <p:spPr>
          <a:xfrm>
            <a:off x="9144000" y="1066800"/>
            <a:ext cx="2928656" cy="646331"/>
          </a:xfrm>
          <a:prstGeom prst="rect">
            <a:avLst/>
          </a:prstGeom>
          <a:noFill/>
        </p:spPr>
        <p:txBody>
          <a:bodyPr wrap="square" rtlCol="0">
            <a:spAutoFit/>
          </a:bodyPr>
          <a:lstStyle/>
          <a:p>
            <a:pPr algn="r"/>
            <a:r>
              <a:rPr lang="en-US" dirty="0">
                <a:solidFill>
                  <a:schemeClr val="bg1"/>
                </a:solidFill>
              </a:rPr>
              <a:t>Inside Fixed Income </a:t>
            </a:r>
          </a:p>
          <a:p>
            <a:pPr algn="r"/>
            <a:r>
              <a:rPr lang="en-US" dirty="0">
                <a:solidFill>
                  <a:schemeClr val="bg1"/>
                </a:solidFill>
              </a:rPr>
              <a:t>September 13, 2019</a:t>
            </a:r>
          </a:p>
        </p:txBody>
      </p:sp>
    </p:spTree>
    <p:extLst>
      <p:ext uri="{BB962C8B-B14F-4D97-AF65-F5344CB8AC3E}">
        <p14:creationId xmlns:p14="http://schemas.microsoft.com/office/powerpoint/2010/main" val="3928155746"/>
      </p:ext>
    </p:extLst>
  </p:cSld>
  <p:clrMapOvr>
    <a:masterClrMapping/>
  </p:clrMapOvr>
  <mc:AlternateContent xmlns:mc="http://schemas.openxmlformats.org/markup-compatibility/2006" xmlns:p14="http://schemas.microsoft.com/office/powerpoint/2010/main">
    <mc:Choice Requires="p14">
      <p:transition spd="slow" p14:dur="2000" advTm="1514"/>
    </mc:Choice>
    <mc:Fallback xmlns="">
      <p:transition spd="slow" advTm="1514"/>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845DB188-4006-4207-A473-B4B569C5B5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Rectangle 19">
            <a:extLst>
              <a:ext uri="{FF2B5EF4-FFF2-40B4-BE49-F238E27FC236}">
                <a16:creationId xmlns:a16="http://schemas.microsoft.com/office/drawing/2014/main" id="{BAB4522D-D095-4687-BFB3-976E665AD4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itle 2">
            <a:extLst>
              <a:ext uri="{FF2B5EF4-FFF2-40B4-BE49-F238E27FC236}">
                <a16:creationId xmlns:a16="http://schemas.microsoft.com/office/drawing/2014/main" id="{06A6D743-05B9-45DC-BF2E-7818EE3936D5}"/>
              </a:ext>
            </a:extLst>
          </p:cNvPr>
          <p:cNvSpPr>
            <a:spLocks noGrp="1"/>
          </p:cNvSpPr>
          <p:nvPr>
            <p:ph type="title"/>
          </p:nvPr>
        </p:nvSpPr>
        <p:spPr>
          <a:xfrm>
            <a:off x="252919" y="1123837"/>
            <a:ext cx="2947482" cy="4601183"/>
          </a:xfrm>
        </p:spPr>
        <p:txBody>
          <a:bodyPr vert="horz" lIns="91440" tIns="45720" rIns="91440" bIns="45720" rtlCol="0" anchor="ctr">
            <a:normAutofit/>
          </a:bodyPr>
          <a:lstStyle/>
          <a:p>
            <a:r>
              <a:rPr lang="en-US" sz="4000" dirty="0"/>
              <a:t>The </a:t>
            </a:r>
            <a:br>
              <a:rPr lang="en-US" sz="4000" dirty="0"/>
            </a:br>
            <a:r>
              <a:rPr lang="en-US" sz="4000" dirty="0"/>
              <a:t>Impact </a:t>
            </a:r>
            <a:br>
              <a:rPr lang="en-US" sz="4000" dirty="0"/>
            </a:br>
            <a:r>
              <a:rPr lang="en-US" sz="4000" dirty="0"/>
              <a:t>Toolbox</a:t>
            </a:r>
          </a:p>
        </p:txBody>
      </p:sp>
      <p:graphicFrame>
        <p:nvGraphicFramePr>
          <p:cNvPr id="6" name="Content Placeholder 3">
            <a:extLst>
              <a:ext uri="{FF2B5EF4-FFF2-40B4-BE49-F238E27FC236}">
                <a16:creationId xmlns:a16="http://schemas.microsoft.com/office/drawing/2014/main" id="{E4EDA88B-A35A-4CAE-B1FE-73C89FDB43EF}"/>
              </a:ext>
            </a:extLst>
          </p:cNvPr>
          <p:cNvGraphicFramePr>
            <a:graphicFrameLocks noGrp="1"/>
          </p:cNvGraphicFramePr>
          <p:nvPr>
            <p:ph idx="1"/>
            <p:extLst>
              <p:ext uri="{D42A27DB-BD31-4B8C-83A1-F6EECF244321}">
                <p14:modId xmlns:p14="http://schemas.microsoft.com/office/powerpoint/2010/main" val="3720322836"/>
              </p:ext>
            </p:extLst>
          </p:nvPr>
        </p:nvGraphicFramePr>
        <p:xfrm>
          <a:off x="3633120" y="704736"/>
          <a:ext cx="8179185" cy="54393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Circle: Hollow 3">
            <a:extLst>
              <a:ext uri="{FF2B5EF4-FFF2-40B4-BE49-F238E27FC236}">
                <a16:creationId xmlns:a16="http://schemas.microsoft.com/office/drawing/2014/main" id="{5FCEEB36-CC25-4D5F-B1A1-1985F6C73736}"/>
              </a:ext>
            </a:extLst>
          </p:cNvPr>
          <p:cNvSpPr/>
          <p:nvPr/>
        </p:nvSpPr>
        <p:spPr>
          <a:xfrm rot="10800000">
            <a:off x="3200401" y="3200587"/>
            <a:ext cx="3276600" cy="2514601"/>
          </a:xfrm>
          <a:custGeom>
            <a:avLst/>
            <a:gdLst>
              <a:gd name="connsiteX0" fmla="*/ 0 w 3276600"/>
              <a:gd name="connsiteY0" fmla="*/ 1257301 h 2514601"/>
              <a:gd name="connsiteX1" fmla="*/ 1638300 w 3276600"/>
              <a:gd name="connsiteY1" fmla="*/ 0 h 2514601"/>
              <a:gd name="connsiteX2" fmla="*/ 3276600 w 3276600"/>
              <a:gd name="connsiteY2" fmla="*/ 1257301 h 2514601"/>
              <a:gd name="connsiteX3" fmla="*/ 1638300 w 3276600"/>
              <a:gd name="connsiteY3" fmla="*/ 2514602 h 2514601"/>
              <a:gd name="connsiteX4" fmla="*/ 0 w 3276600"/>
              <a:gd name="connsiteY4" fmla="*/ 1257301 h 2514601"/>
              <a:gd name="connsiteX5" fmla="*/ 107726 w 3276600"/>
              <a:gd name="connsiteY5" fmla="*/ 1257301 h 2514601"/>
              <a:gd name="connsiteX6" fmla="*/ 1638300 w 3276600"/>
              <a:gd name="connsiteY6" fmla="*/ 2406876 h 2514601"/>
              <a:gd name="connsiteX7" fmla="*/ 3168874 w 3276600"/>
              <a:gd name="connsiteY7" fmla="*/ 1257301 h 2514601"/>
              <a:gd name="connsiteX8" fmla="*/ 1638300 w 3276600"/>
              <a:gd name="connsiteY8" fmla="*/ 107726 h 2514601"/>
              <a:gd name="connsiteX9" fmla="*/ 107726 w 3276600"/>
              <a:gd name="connsiteY9" fmla="*/ 1257301 h 2514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76600" h="2514601" fill="none" extrusionOk="0">
                <a:moveTo>
                  <a:pt x="0" y="1257301"/>
                </a:moveTo>
                <a:cubicBezTo>
                  <a:pt x="1575" y="605534"/>
                  <a:pt x="785842" y="87860"/>
                  <a:pt x="1638300" y="0"/>
                </a:cubicBezTo>
                <a:cubicBezTo>
                  <a:pt x="2530915" y="724"/>
                  <a:pt x="3317554" y="654176"/>
                  <a:pt x="3276600" y="1257301"/>
                </a:cubicBezTo>
                <a:cubicBezTo>
                  <a:pt x="3255432" y="1805972"/>
                  <a:pt x="2378706" y="2464875"/>
                  <a:pt x="1638300" y="2514602"/>
                </a:cubicBezTo>
                <a:cubicBezTo>
                  <a:pt x="820632" y="2572905"/>
                  <a:pt x="-46719" y="2043864"/>
                  <a:pt x="0" y="1257301"/>
                </a:cubicBezTo>
                <a:close/>
                <a:moveTo>
                  <a:pt x="107726" y="1257301"/>
                </a:moveTo>
                <a:cubicBezTo>
                  <a:pt x="122429" y="1817574"/>
                  <a:pt x="700166" y="2302822"/>
                  <a:pt x="1638300" y="2406876"/>
                </a:cubicBezTo>
                <a:cubicBezTo>
                  <a:pt x="2508270" y="2415674"/>
                  <a:pt x="3173704" y="1953048"/>
                  <a:pt x="3168874" y="1257301"/>
                </a:cubicBezTo>
                <a:cubicBezTo>
                  <a:pt x="3185228" y="620559"/>
                  <a:pt x="2350394" y="134069"/>
                  <a:pt x="1638300" y="107726"/>
                </a:cubicBezTo>
                <a:cubicBezTo>
                  <a:pt x="819074" y="59160"/>
                  <a:pt x="93313" y="585229"/>
                  <a:pt x="107726" y="1257301"/>
                </a:cubicBezTo>
                <a:close/>
              </a:path>
              <a:path w="3276600" h="2514601" stroke="0" extrusionOk="0">
                <a:moveTo>
                  <a:pt x="0" y="1257301"/>
                </a:moveTo>
                <a:cubicBezTo>
                  <a:pt x="133355" y="599263"/>
                  <a:pt x="795395" y="128973"/>
                  <a:pt x="1638300" y="0"/>
                </a:cubicBezTo>
                <a:cubicBezTo>
                  <a:pt x="2626967" y="56329"/>
                  <a:pt x="3208541" y="642968"/>
                  <a:pt x="3276600" y="1257301"/>
                </a:cubicBezTo>
                <a:cubicBezTo>
                  <a:pt x="3133894" y="1842926"/>
                  <a:pt x="2551950" y="2496776"/>
                  <a:pt x="1638300" y="2514602"/>
                </a:cubicBezTo>
                <a:cubicBezTo>
                  <a:pt x="823798" y="2437821"/>
                  <a:pt x="87796" y="1888440"/>
                  <a:pt x="0" y="1257301"/>
                </a:cubicBezTo>
                <a:close/>
                <a:moveTo>
                  <a:pt x="107726" y="1257301"/>
                </a:moveTo>
                <a:cubicBezTo>
                  <a:pt x="-6922" y="1933729"/>
                  <a:pt x="753515" y="2400416"/>
                  <a:pt x="1638300" y="2406876"/>
                </a:cubicBezTo>
                <a:cubicBezTo>
                  <a:pt x="2477338" y="2381396"/>
                  <a:pt x="3084664" y="1935865"/>
                  <a:pt x="3168874" y="1257301"/>
                </a:cubicBezTo>
                <a:cubicBezTo>
                  <a:pt x="3144581" y="617502"/>
                  <a:pt x="2436510" y="86387"/>
                  <a:pt x="1638300" y="107726"/>
                </a:cubicBezTo>
                <a:cubicBezTo>
                  <a:pt x="768285" y="196934"/>
                  <a:pt x="52721" y="642812"/>
                  <a:pt x="107726" y="1257301"/>
                </a:cubicBezTo>
                <a:close/>
              </a:path>
            </a:pathLst>
          </a:custGeom>
          <a:solidFill>
            <a:schemeClr val="bg2">
              <a:lumMod val="50000"/>
            </a:schemeClr>
          </a:solidFill>
          <a:ln w="28575">
            <a:solidFill>
              <a:schemeClr val="bg2">
                <a:lumMod val="50000"/>
              </a:schemeClr>
            </a:solidFill>
            <a:extLst>
              <a:ext uri="{C807C97D-BFC1-408E-A445-0C87EB9F89A2}">
                <ask:lineSketchStyleProps xmlns:ask="http://schemas.microsoft.com/office/drawing/2018/sketchyshapes" sd="852854689">
                  <a:prstGeom prst="donut">
                    <a:avLst>
                      <a:gd name="adj" fmla="val 4284"/>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219803113"/>
      </p:ext>
    </p:extLst>
  </p:cSld>
  <p:clrMapOvr>
    <a:masterClrMapping/>
  </p:clrMapOvr>
  <mc:AlternateContent xmlns:mc="http://schemas.openxmlformats.org/markup-compatibility/2006" xmlns:p14="http://schemas.microsoft.com/office/powerpoint/2010/main">
    <mc:Choice Requires="p14">
      <p:transition spd="slow" p14:dur="2000" advTm="433767"/>
    </mc:Choice>
    <mc:Fallback xmlns="">
      <p:transition spd="slow" advTm="43376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 name="Rectangle 21">
            <a:extLst>
              <a:ext uri="{FF2B5EF4-FFF2-40B4-BE49-F238E27FC236}">
                <a16:creationId xmlns:a16="http://schemas.microsoft.com/office/drawing/2014/main" id="{C162DF2A-64D1-4AA9-BA42-8A4063EADE09}"/>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1" name="Rectangle 23">
            <a:extLst>
              <a:ext uri="{FF2B5EF4-FFF2-40B4-BE49-F238E27FC236}">
                <a16:creationId xmlns:a16="http://schemas.microsoft.com/office/drawing/2014/main" id="{5D7C1373-63AF-4A75-909E-990E0535667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70263" y="761999"/>
            <a:ext cx="2925318" cy="5334001"/>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42" name="Rectangle 25">
            <a:extLst>
              <a:ext uri="{FF2B5EF4-FFF2-40B4-BE49-F238E27FC236}">
                <a16:creationId xmlns:a16="http://schemas.microsoft.com/office/drawing/2014/main" id="{90EB472E-7CA6-4C2D-81E9-CD39A44F0B83}"/>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Rectangle 27">
            <a:extLst>
              <a:ext uri="{FF2B5EF4-FFF2-40B4-BE49-F238E27FC236}">
                <a16:creationId xmlns:a16="http://schemas.microsoft.com/office/drawing/2014/main" id="{7F1FCE6A-97BC-41EB-809A-50936E0F940B}"/>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00889" y="4684418"/>
            <a:ext cx="8801282" cy="1411582"/>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4" name="Rectangle 29">
            <a:extLst>
              <a:ext uri="{FF2B5EF4-FFF2-40B4-BE49-F238E27FC236}">
                <a16:creationId xmlns:a16="http://schemas.microsoft.com/office/drawing/2014/main" id="{4689BC21-5566-4B70-91EA-44B4299CB33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11870" y="761999"/>
            <a:ext cx="8790301" cy="3810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5" name="Rectangle 31">
            <a:extLst>
              <a:ext uri="{FF2B5EF4-FFF2-40B4-BE49-F238E27FC236}">
                <a16:creationId xmlns:a16="http://schemas.microsoft.com/office/drawing/2014/main" id="{AE0A0486-F672-4FEF-A0A9-E6C3B7E3A545}"/>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61999"/>
            <a:ext cx="3289875" cy="5334001"/>
          </a:xfrm>
          <a:prstGeom prst="rect">
            <a:avLst/>
          </a:prstGeom>
          <a:solidFill>
            <a:srgbClr val="C8C8C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2E73055-A5B8-44B8-9629-CBA636991D0D}"/>
              </a:ext>
            </a:extLst>
          </p:cNvPr>
          <p:cNvSpPr>
            <a:spLocks noGrp="1"/>
          </p:cNvSpPr>
          <p:nvPr>
            <p:ph type="title"/>
          </p:nvPr>
        </p:nvSpPr>
        <p:spPr>
          <a:xfrm>
            <a:off x="3722622" y="1298448"/>
            <a:ext cx="7859778" cy="2951819"/>
          </a:xfrm>
        </p:spPr>
        <p:txBody>
          <a:bodyPr vert="horz" lIns="91440" tIns="45720" rIns="91440" bIns="45720" rtlCol="0" anchor="b">
            <a:normAutofit/>
          </a:bodyPr>
          <a:lstStyle/>
          <a:p>
            <a:r>
              <a:rPr lang="en-US" sz="5400" spc="-100" dirty="0"/>
              <a:t>LET’S TALK FIXED INCOME</a:t>
            </a:r>
          </a:p>
        </p:txBody>
      </p:sp>
      <p:pic>
        <p:nvPicPr>
          <p:cNvPr id="9" name="Picture 8" descr="A picture containing object&#10;&#10;Description generated with high confidence">
            <a:hlinkClick r:id="rId2"/>
            <a:extLst>
              <a:ext uri="{FF2B5EF4-FFF2-40B4-BE49-F238E27FC236}">
                <a16:creationId xmlns:a16="http://schemas.microsoft.com/office/drawing/2014/main" id="{418CEA70-D809-424B-A5A5-C95C6EBBC5F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32068" y="6218925"/>
            <a:ext cx="1852400" cy="486675"/>
          </a:xfrm>
          <a:prstGeom prst="rect">
            <a:avLst/>
          </a:prstGeom>
        </p:spPr>
      </p:pic>
    </p:spTree>
    <p:extLst>
      <p:ext uri="{BB962C8B-B14F-4D97-AF65-F5344CB8AC3E}">
        <p14:creationId xmlns:p14="http://schemas.microsoft.com/office/powerpoint/2010/main" val="2223157812"/>
      </p:ext>
    </p:extLst>
  </p:cSld>
  <p:clrMapOvr>
    <a:masterClrMapping/>
  </p:clrMapOvr>
  <mc:AlternateContent xmlns:mc="http://schemas.openxmlformats.org/markup-compatibility/2006" xmlns:p14="http://schemas.microsoft.com/office/powerpoint/2010/main">
    <mc:Choice Requires="p14">
      <p:transition spd="slow" p14:dur="2000" advTm="12537"/>
    </mc:Choice>
    <mc:Fallback xmlns="">
      <p:transition spd="slow" advTm="12537"/>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845DB188-4006-4207-A473-B4B569C5B5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 name="Rectangle 18">
            <a:extLst>
              <a:ext uri="{FF2B5EF4-FFF2-40B4-BE49-F238E27FC236}">
                <a16:creationId xmlns:a16="http://schemas.microsoft.com/office/drawing/2014/main" id="{BAB4522D-D095-4687-BFB3-976E665AD4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E525E89D-C3AF-4753-B59A-8729EA98621C}"/>
              </a:ext>
            </a:extLst>
          </p:cNvPr>
          <p:cNvSpPr>
            <a:spLocks noGrp="1"/>
          </p:cNvSpPr>
          <p:nvPr>
            <p:ph type="title"/>
          </p:nvPr>
        </p:nvSpPr>
        <p:spPr>
          <a:xfrm>
            <a:off x="252919" y="1123837"/>
            <a:ext cx="2947482" cy="4601183"/>
          </a:xfrm>
        </p:spPr>
        <p:txBody>
          <a:bodyPr vert="horz" lIns="91440" tIns="45720" rIns="91440" bIns="45720" rtlCol="0" anchor="ctr">
            <a:normAutofit/>
          </a:bodyPr>
          <a:lstStyle/>
          <a:p>
            <a:r>
              <a:rPr lang="en-US" sz="4000" dirty="0"/>
              <a:t>Fixed Income </a:t>
            </a:r>
            <a:br>
              <a:rPr lang="en-US" sz="4000" dirty="0"/>
            </a:br>
            <a:r>
              <a:rPr lang="en-US" sz="4000" dirty="0"/>
              <a:t>Vehicles &amp; Products</a:t>
            </a:r>
          </a:p>
        </p:txBody>
      </p:sp>
      <p:graphicFrame>
        <p:nvGraphicFramePr>
          <p:cNvPr id="5" name="Content Placeholder 2">
            <a:extLst>
              <a:ext uri="{FF2B5EF4-FFF2-40B4-BE49-F238E27FC236}">
                <a16:creationId xmlns:a16="http://schemas.microsoft.com/office/drawing/2014/main" id="{22ADFB9E-1716-492A-99E0-2D555DB10FA8}"/>
              </a:ext>
            </a:extLst>
          </p:cNvPr>
          <p:cNvGraphicFramePr>
            <a:graphicFrameLocks noGrp="1"/>
          </p:cNvGraphicFramePr>
          <p:nvPr>
            <p:ph idx="1"/>
            <p:extLst>
              <p:ext uri="{D42A27DB-BD31-4B8C-83A1-F6EECF244321}">
                <p14:modId xmlns:p14="http://schemas.microsoft.com/office/powerpoint/2010/main" val="3746600530"/>
              </p:ext>
            </p:extLst>
          </p:nvPr>
        </p:nvGraphicFramePr>
        <p:xfrm>
          <a:off x="3759896" y="885459"/>
          <a:ext cx="7728267" cy="50873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37654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845DB188-4006-4207-A473-B4B569C5B5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a:extLst>
              <a:ext uri="{FF2B5EF4-FFF2-40B4-BE49-F238E27FC236}">
                <a16:creationId xmlns:a16="http://schemas.microsoft.com/office/drawing/2014/main" id="{BAB4522D-D095-4687-BFB3-976E665AD4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E2BD5E97-CF0F-4337-8D5B-73D503D6ACAC}"/>
              </a:ext>
            </a:extLst>
          </p:cNvPr>
          <p:cNvSpPr>
            <a:spLocks noGrp="1"/>
          </p:cNvSpPr>
          <p:nvPr>
            <p:ph type="title"/>
          </p:nvPr>
        </p:nvSpPr>
        <p:spPr>
          <a:xfrm>
            <a:off x="76199" y="1123837"/>
            <a:ext cx="3355995" cy="4601183"/>
          </a:xfrm>
        </p:spPr>
        <p:txBody>
          <a:bodyPr vert="horz" lIns="91440" tIns="45720" rIns="91440" bIns="45720" rtlCol="0" anchor="ctr">
            <a:normAutofit/>
          </a:bodyPr>
          <a:lstStyle/>
          <a:p>
            <a:r>
              <a:rPr lang="en-US" sz="4000" dirty="0"/>
              <a:t>Customization</a:t>
            </a:r>
            <a:r>
              <a:rPr lang="en-US" sz="3900" dirty="0"/>
              <a:t> </a:t>
            </a:r>
            <a:br>
              <a:rPr lang="en-US" sz="3900" dirty="0"/>
            </a:br>
            <a:r>
              <a:rPr lang="en-US" sz="4000" dirty="0"/>
              <a:t>Is Coming</a:t>
            </a:r>
            <a:br>
              <a:rPr lang="en-US" sz="4000" dirty="0"/>
            </a:br>
            <a:endParaRPr lang="en-US" sz="4000" dirty="0"/>
          </a:p>
        </p:txBody>
      </p:sp>
      <p:graphicFrame>
        <p:nvGraphicFramePr>
          <p:cNvPr id="5" name="Content Placeholder 2">
            <a:extLst>
              <a:ext uri="{FF2B5EF4-FFF2-40B4-BE49-F238E27FC236}">
                <a16:creationId xmlns:a16="http://schemas.microsoft.com/office/drawing/2014/main" id="{96BAD4AB-267C-4805-9EFF-245D5603AEE2}"/>
              </a:ext>
            </a:extLst>
          </p:cNvPr>
          <p:cNvGraphicFramePr>
            <a:graphicFrameLocks noGrp="1"/>
          </p:cNvGraphicFramePr>
          <p:nvPr>
            <p:ph idx="1"/>
            <p:extLst>
              <p:ext uri="{D42A27DB-BD31-4B8C-83A1-F6EECF244321}">
                <p14:modId xmlns:p14="http://schemas.microsoft.com/office/powerpoint/2010/main" val="3662202412"/>
              </p:ext>
            </p:extLst>
          </p:nvPr>
        </p:nvGraphicFramePr>
        <p:xfrm>
          <a:off x="3759896" y="885459"/>
          <a:ext cx="7728267" cy="50873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133076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 name="Rectangle 21">
            <a:extLst>
              <a:ext uri="{FF2B5EF4-FFF2-40B4-BE49-F238E27FC236}">
                <a16:creationId xmlns:a16="http://schemas.microsoft.com/office/drawing/2014/main" id="{C162DF2A-64D1-4AA9-BA42-8A4063EADE09}"/>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1" name="Rectangle 23">
            <a:extLst>
              <a:ext uri="{FF2B5EF4-FFF2-40B4-BE49-F238E27FC236}">
                <a16:creationId xmlns:a16="http://schemas.microsoft.com/office/drawing/2014/main" id="{5D7C1373-63AF-4A75-909E-990E0535667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70263" y="761999"/>
            <a:ext cx="2925318" cy="5334001"/>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42" name="Rectangle 25">
            <a:extLst>
              <a:ext uri="{FF2B5EF4-FFF2-40B4-BE49-F238E27FC236}">
                <a16:creationId xmlns:a16="http://schemas.microsoft.com/office/drawing/2014/main" id="{90EB472E-7CA6-4C2D-81E9-CD39A44F0B83}"/>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Rectangle 27">
            <a:extLst>
              <a:ext uri="{FF2B5EF4-FFF2-40B4-BE49-F238E27FC236}">
                <a16:creationId xmlns:a16="http://schemas.microsoft.com/office/drawing/2014/main" id="{7F1FCE6A-97BC-41EB-809A-50936E0F940B}"/>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00889" y="4684418"/>
            <a:ext cx="8801282" cy="1411582"/>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4" name="Rectangle 29">
            <a:extLst>
              <a:ext uri="{FF2B5EF4-FFF2-40B4-BE49-F238E27FC236}">
                <a16:creationId xmlns:a16="http://schemas.microsoft.com/office/drawing/2014/main" id="{4689BC21-5566-4B70-91EA-44B4299CB33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11870" y="761999"/>
            <a:ext cx="8790301" cy="3810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5" name="Rectangle 31">
            <a:extLst>
              <a:ext uri="{FF2B5EF4-FFF2-40B4-BE49-F238E27FC236}">
                <a16:creationId xmlns:a16="http://schemas.microsoft.com/office/drawing/2014/main" id="{AE0A0486-F672-4FEF-A0A9-E6C3B7E3A545}"/>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61999"/>
            <a:ext cx="3289875" cy="5334001"/>
          </a:xfrm>
          <a:prstGeom prst="rect">
            <a:avLst/>
          </a:prstGeom>
          <a:solidFill>
            <a:srgbClr val="C8C8C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2E73055-A5B8-44B8-9629-CBA636991D0D}"/>
              </a:ext>
            </a:extLst>
          </p:cNvPr>
          <p:cNvSpPr>
            <a:spLocks noGrp="1"/>
          </p:cNvSpPr>
          <p:nvPr>
            <p:ph type="title"/>
          </p:nvPr>
        </p:nvSpPr>
        <p:spPr>
          <a:xfrm>
            <a:off x="3722622" y="1298448"/>
            <a:ext cx="7187529" cy="2951819"/>
          </a:xfrm>
        </p:spPr>
        <p:txBody>
          <a:bodyPr vert="horz" lIns="91440" tIns="45720" rIns="91440" bIns="45720" rtlCol="0" anchor="b">
            <a:normAutofit/>
          </a:bodyPr>
          <a:lstStyle/>
          <a:p>
            <a:r>
              <a:rPr lang="en-US" sz="5400" spc="-100" dirty="0"/>
              <a:t>WHY</a:t>
            </a:r>
          </a:p>
        </p:txBody>
      </p:sp>
      <p:pic>
        <p:nvPicPr>
          <p:cNvPr id="9" name="Picture 8" descr="A picture containing object&#10;&#10;Description generated with high confidence">
            <a:hlinkClick r:id="rId2"/>
            <a:extLst>
              <a:ext uri="{FF2B5EF4-FFF2-40B4-BE49-F238E27FC236}">
                <a16:creationId xmlns:a16="http://schemas.microsoft.com/office/drawing/2014/main" id="{A6E15648-DE2A-4A51-8BD6-6198293B19F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32068" y="6218925"/>
            <a:ext cx="1852400" cy="486675"/>
          </a:xfrm>
          <a:prstGeom prst="rect">
            <a:avLst/>
          </a:prstGeom>
        </p:spPr>
      </p:pic>
    </p:spTree>
    <p:extLst>
      <p:ext uri="{BB962C8B-B14F-4D97-AF65-F5344CB8AC3E}">
        <p14:creationId xmlns:p14="http://schemas.microsoft.com/office/powerpoint/2010/main" val="1490064348"/>
      </p:ext>
    </p:extLst>
  </p:cSld>
  <p:clrMapOvr>
    <a:masterClrMapping/>
  </p:clrMapOvr>
  <mc:AlternateContent xmlns:mc="http://schemas.openxmlformats.org/markup-compatibility/2006" xmlns:p14="http://schemas.microsoft.com/office/powerpoint/2010/main">
    <mc:Choice Requires="p14">
      <p:transition spd="slow" p14:dur="2000" advTm="21102"/>
    </mc:Choice>
    <mc:Fallback xmlns="">
      <p:transition spd="slow" advTm="21102"/>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6200" y="1123837"/>
            <a:ext cx="3276599" cy="4601183"/>
          </a:xfrm>
        </p:spPr>
        <p:txBody>
          <a:bodyPr>
            <a:normAutofit/>
          </a:bodyPr>
          <a:lstStyle/>
          <a:p>
            <a:r>
              <a:rPr lang="en-US" sz="4000" dirty="0"/>
              <a:t>Why Add ESG or Impact Investing to Your Practice? </a:t>
            </a:r>
          </a:p>
        </p:txBody>
      </p:sp>
      <p:graphicFrame>
        <p:nvGraphicFramePr>
          <p:cNvPr id="10" name="Content Placeholder 3">
            <a:extLst>
              <a:ext uri="{FF2B5EF4-FFF2-40B4-BE49-F238E27FC236}">
                <a16:creationId xmlns:a16="http://schemas.microsoft.com/office/drawing/2014/main" id="{43089EDE-E40B-41AB-908A-374AC221EA81}"/>
              </a:ext>
            </a:extLst>
          </p:cNvPr>
          <p:cNvGraphicFramePr>
            <a:graphicFrameLocks noGrp="1"/>
          </p:cNvGraphicFramePr>
          <p:nvPr>
            <p:ph idx="4294967295"/>
            <p:extLst>
              <p:ext uri="{D42A27DB-BD31-4B8C-83A1-F6EECF244321}">
                <p14:modId xmlns:p14="http://schemas.microsoft.com/office/powerpoint/2010/main" val="746562019"/>
              </p:ext>
            </p:extLst>
          </p:nvPr>
        </p:nvGraphicFramePr>
        <p:xfrm>
          <a:off x="3759896" y="885459"/>
          <a:ext cx="7728267" cy="50873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Arrow: Right 2">
            <a:extLst>
              <a:ext uri="{FF2B5EF4-FFF2-40B4-BE49-F238E27FC236}">
                <a16:creationId xmlns:a16="http://schemas.microsoft.com/office/drawing/2014/main" id="{D1AEC794-5CD5-4D84-80E3-06EC1FF43FCE}"/>
              </a:ext>
            </a:extLst>
          </p:cNvPr>
          <p:cNvSpPr/>
          <p:nvPr/>
        </p:nvSpPr>
        <p:spPr>
          <a:xfrm>
            <a:off x="2971800" y="1219200"/>
            <a:ext cx="914400" cy="533400"/>
          </a:xfrm>
          <a:prstGeom prst="rightArrow">
            <a:avLst/>
          </a:prstGeom>
          <a:solidFill>
            <a:schemeClr val="bg2">
              <a:lumMod val="75000"/>
            </a:scheme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rrow: Right 4">
            <a:extLst>
              <a:ext uri="{FF2B5EF4-FFF2-40B4-BE49-F238E27FC236}">
                <a16:creationId xmlns:a16="http://schemas.microsoft.com/office/drawing/2014/main" id="{52D9FB76-BBCA-41EF-9845-1B0B8602A238}"/>
              </a:ext>
            </a:extLst>
          </p:cNvPr>
          <p:cNvSpPr/>
          <p:nvPr/>
        </p:nvSpPr>
        <p:spPr>
          <a:xfrm>
            <a:off x="3005270" y="3810000"/>
            <a:ext cx="914400" cy="533400"/>
          </a:xfrm>
          <a:prstGeom prst="rightArrow">
            <a:avLst/>
          </a:prstGeom>
          <a:solidFill>
            <a:schemeClr val="bg2">
              <a:lumMod val="75000"/>
            </a:scheme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23482704"/>
      </p:ext>
    </p:extLst>
  </p:cSld>
  <p:clrMapOvr>
    <a:masterClrMapping/>
  </p:clrMapOvr>
  <mc:AlternateContent xmlns:mc="http://schemas.openxmlformats.org/markup-compatibility/2006" xmlns:p14="http://schemas.microsoft.com/office/powerpoint/2010/main">
    <mc:Choice Requires="p14">
      <p:transition spd="slow" p14:dur="2000" advTm="8620"/>
    </mc:Choice>
    <mc:Fallback xmlns="">
      <p:transition spd="slow" advTm="862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6200" y="1123837"/>
            <a:ext cx="3276599" cy="4601183"/>
          </a:xfrm>
        </p:spPr>
        <p:txBody>
          <a:bodyPr>
            <a:normAutofit/>
          </a:bodyPr>
          <a:lstStyle/>
          <a:p>
            <a:r>
              <a:rPr lang="en-US" sz="4000" dirty="0"/>
              <a:t>Why Add ESG or Impact Investing to Your Practice? </a:t>
            </a:r>
          </a:p>
        </p:txBody>
      </p:sp>
      <p:graphicFrame>
        <p:nvGraphicFramePr>
          <p:cNvPr id="10" name="Content Placeholder 3">
            <a:extLst>
              <a:ext uri="{FF2B5EF4-FFF2-40B4-BE49-F238E27FC236}">
                <a16:creationId xmlns:a16="http://schemas.microsoft.com/office/drawing/2014/main" id="{43089EDE-E40B-41AB-908A-374AC221EA81}"/>
              </a:ext>
            </a:extLst>
          </p:cNvPr>
          <p:cNvGraphicFramePr>
            <a:graphicFrameLocks noGrp="1"/>
          </p:cNvGraphicFramePr>
          <p:nvPr>
            <p:ph idx="4294967295"/>
            <p:extLst>
              <p:ext uri="{D42A27DB-BD31-4B8C-83A1-F6EECF244321}">
                <p14:modId xmlns:p14="http://schemas.microsoft.com/office/powerpoint/2010/main" val="2296810466"/>
              </p:ext>
            </p:extLst>
          </p:nvPr>
        </p:nvGraphicFramePr>
        <p:xfrm>
          <a:off x="3759896" y="885459"/>
          <a:ext cx="7728267" cy="50873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Arrow: Right 3">
            <a:extLst>
              <a:ext uri="{FF2B5EF4-FFF2-40B4-BE49-F238E27FC236}">
                <a16:creationId xmlns:a16="http://schemas.microsoft.com/office/drawing/2014/main" id="{101605F1-8659-47E9-82C0-0F9146E17D35}"/>
              </a:ext>
            </a:extLst>
          </p:cNvPr>
          <p:cNvSpPr/>
          <p:nvPr/>
        </p:nvSpPr>
        <p:spPr>
          <a:xfrm>
            <a:off x="2971800" y="1219200"/>
            <a:ext cx="914400" cy="533400"/>
          </a:xfrm>
          <a:prstGeom prst="rightArrow">
            <a:avLst/>
          </a:prstGeom>
          <a:solidFill>
            <a:schemeClr val="bg2">
              <a:lumMod val="75000"/>
            </a:scheme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17727421"/>
      </p:ext>
    </p:extLst>
  </p:cSld>
  <p:clrMapOvr>
    <a:masterClrMapping/>
  </p:clrMapOvr>
  <mc:AlternateContent xmlns:mc="http://schemas.openxmlformats.org/markup-compatibility/2006" xmlns:p14="http://schemas.microsoft.com/office/powerpoint/2010/main">
    <mc:Choice Requires="p14">
      <p:transition spd="slow" p14:dur="2000" advTm="1433"/>
    </mc:Choice>
    <mc:Fallback xmlns="">
      <p:transition spd="slow" advTm="1433"/>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 name="Rectangle 7">
            <a:extLst>
              <a:ext uri="{FF2B5EF4-FFF2-40B4-BE49-F238E27FC236}">
                <a16:creationId xmlns:a16="http://schemas.microsoft.com/office/drawing/2014/main" id="{43162304-DA60-4C31-9E2B-E22F8DA75F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6" name="Rectangle 9">
            <a:extLst>
              <a:ext uri="{FF2B5EF4-FFF2-40B4-BE49-F238E27FC236}">
                <a16:creationId xmlns:a16="http://schemas.microsoft.com/office/drawing/2014/main" id="{C4AE1EFF-264A-4A42-BEA1-0E875F40D7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37" name="Rectangle 11">
            <a:extLst>
              <a:ext uri="{FF2B5EF4-FFF2-40B4-BE49-F238E27FC236}">
                <a16:creationId xmlns:a16="http://schemas.microsoft.com/office/drawing/2014/main" id="{5DB23C2B-2054-4D8B-9E98-9190F8E05E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Freeform: Shape 13">
            <a:extLst>
              <a:ext uri="{FF2B5EF4-FFF2-40B4-BE49-F238E27FC236}">
                <a16:creationId xmlns:a16="http://schemas.microsoft.com/office/drawing/2014/main" id="{8797B5BC-9873-45F9-97D6-298FB5AF08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0" y="762000"/>
            <a:ext cx="4208489" cy="5334001"/>
          </a:xfrm>
          <a:custGeom>
            <a:avLst/>
            <a:gdLst>
              <a:gd name="connsiteX0" fmla="*/ 1015642 w 4208489"/>
              <a:gd name="connsiteY0" fmla="*/ 0 h 5334001"/>
              <a:gd name="connsiteX1" fmla="*/ 4208489 w 4208489"/>
              <a:gd name="connsiteY1" fmla="*/ 0 h 5334001"/>
              <a:gd name="connsiteX2" fmla="*/ 4208489 w 4208489"/>
              <a:gd name="connsiteY2" fmla="*/ 5334001 h 5334001"/>
              <a:gd name="connsiteX3" fmla="*/ 0 w 4208489"/>
              <a:gd name="connsiteY3" fmla="*/ 5334001 h 5334001"/>
            </a:gdLst>
            <a:ahLst/>
            <a:cxnLst>
              <a:cxn ang="0">
                <a:pos x="connsiteX0" y="connsiteY0"/>
              </a:cxn>
              <a:cxn ang="0">
                <a:pos x="connsiteX1" y="connsiteY1"/>
              </a:cxn>
              <a:cxn ang="0">
                <a:pos x="connsiteX2" y="connsiteY2"/>
              </a:cxn>
              <a:cxn ang="0">
                <a:pos x="connsiteX3" y="connsiteY3"/>
              </a:cxn>
            </a:cxnLst>
            <a:rect l="l" t="t" r="r" b="b"/>
            <a:pathLst>
              <a:path w="4208489" h="5334001">
                <a:moveTo>
                  <a:pt x="1015642" y="0"/>
                </a:moveTo>
                <a:lnTo>
                  <a:pt x="4208489" y="0"/>
                </a:lnTo>
                <a:lnTo>
                  <a:pt x="4208489" y="5334001"/>
                </a:lnTo>
                <a:lnTo>
                  <a:pt x="0" y="533400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39619A34-94B0-456F-9EE5-C2051C0BB312}"/>
              </a:ext>
            </a:extLst>
          </p:cNvPr>
          <p:cNvSpPr>
            <a:spLocks noGrp="1"/>
          </p:cNvSpPr>
          <p:nvPr>
            <p:ph type="title"/>
          </p:nvPr>
        </p:nvSpPr>
        <p:spPr>
          <a:xfrm>
            <a:off x="152400" y="1683144"/>
            <a:ext cx="3370016" cy="3491712"/>
          </a:xfrm>
        </p:spPr>
        <p:txBody>
          <a:bodyPr vert="horz" lIns="91440" tIns="45720" rIns="91440" bIns="45720" rtlCol="0" anchor="ctr">
            <a:normAutofit/>
          </a:bodyPr>
          <a:lstStyle/>
          <a:p>
            <a:r>
              <a:rPr lang="en-US" sz="4000" dirty="0"/>
              <a:t>Demand</a:t>
            </a:r>
            <a:br>
              <a:rPr lang="en-US" sz="4000" dirty="0"/>
            </a:br>
            <a:r>
              <a:rPr lang="en-US" sz="4000" dirty="0"/>
              <a:t>for SRI, ESG &amp; Impact Investing</a:t>
            </a:r>
          </a:p>
        </p:txBody>
      </p:sp>
      <p:sp>
        <p:nvSpPr>
          <p:cNvPr id="40" name="Freeform: Shape 15">
            <a:extLst>
              <a:ext uri="{FF2B5EF4-FFF2-40B4-BE49-F238E27FC236}">
                <a16:creationId xmlns:a16="http://schemas.microsoft.com/office/drawing/2014/main" id="{665C2FCD-09A4-4B4B-AA73-F330DFE917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1190517" y="1056875"/>
            <a:ext cx="1001483" cy="4744251"/>
          </a:xfrm>
          <a:custGeom>
            <a:avLst/>
            <a:gdLst>
              <a:gd name="connsiteX0" fmla="*/ 0 w 1001483"/>
              <a:gd name="connsiteY0" fmla="*/ 0 h 4744251"/>
              <a:gd name="connsiteX1" fmla="*/ 1001483 w 1001483"/>
              <a:gd name="connsiteY1" fmla="*/ 0 h 4744251"/>
              <a:gd name="connsiteX2" fmla="*/ 0 w 1001483"/>
              <a:gd name="connsiteY2" fmla="*/ 4744251 h 4744251"/>
            </a:gdLst>
            <a:ahLst/>
            <a:cxnLst>
              <a:cxn ang="0">
                <a:pos x="connsiteX0" y="connsiteY0"/>
              </a:cxn>
              <a:cxn ang="0">
                <a:pos x="connsiteX1" y="connsiteY1"/>
              </a:cxn>
              <a:cxn ang="0">
                <a:pos x="connsiteX2" y="connsiteY2"/>
              </a:cxn>
            </a:cxnLst>
            <a:rect l="l" t="t" r="r" b="b"/>
            <a:pathLst>
              <a:path w="1001483" h="4744251">
                <a:moveTo>
                  <a:pt x="0" y="0"/>
                </a:moveTo>
                <a:lnTo>
                  <a:pt x="1001483" y="0"/>
                </a:lnTo>
                <a:lnTo>
                  <a:pt x="0" y="474425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12" name="Chart 11">
            <a:extLst>
              <a:ext uri="{FF2B5EF4-FFF2-40B4-BE49-F238E27FC236}">
                <a16:creationId xmlns:a16="http://schemas.microsoft.com/office/drawing/2014/main" id="{335651D6-5E5B-413A-A653-330F27978928}"/>
              </a:ext>
            </a:extLst>
          </p:cNvPr>
          <p:cNvGraphicFramePr/>
          <p:nvPr>
            <p:extLst>
              <p:ext uri="{D42A27DB-BD31-4B8C-83A1-F6EECF244321}">
                <p14:modId xmlns:p14="http://schemas.microsoft.com/office/powerpoint/2010/main" val="1983556532"/>
              </p:ext>
            </p:extLst>
          </p:nvPr>
        </p:nvGraphicFramePr>
        <p:xfrm>
          <a:off x="7911812" y="143298"/>
          <a:ext cx="5270788" cy="533400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4" name="Chart 13">
            <a:extLst>
              <a:ext uri="{FF2B5EF4-FFF2-40B4-BE49-F238E27FC236}">
                <a16:creationId xmlns:a16="http://schemas.microsoft.com/office/drawing/2014/main" id="{C52B0101-798A-44F7-BB76-1315B11637D3}"/>
              </a:ext>
            </a:extLst>
          </p:cNvPr>
          <p:cNvGraphicFramePr/>
          <p:nvPr>
            <p:extLst>
              <p:ext uri="{D42A27DB-BD31-4B8C-83A1-F6EECF244321}">
                <p14:modId xmlns:p14="http://schemas.microsoft.com/office/powerpoint/2010/main" val="821759083"/>
              </p:ext>
            </p:extLst>
          </p:nvPr>
        </p:nvGraphicFramePr>
        <p:xfrm>
          <a:off x="3771311" y="838200"/>
          <a:ext cx="4135296" cy="4639099"/>
        </p:xfrm>
        <a:graphic>
          <a:graphicData uri="http://schemas.openxmlformats.org/drawingml/2006/chart">
            <c:chart xmlns:c="http://schemas.openxmlformats.org/drawingml/2006/chart" xmlns:r="http://schemas.openxmlformats.org/officeDocument/2006/relationships" r:id="rId4"/>
          </a:graphicData>
        </a:graphic>
      </p:graphicFrame>
      <p:sp>
        <p:nvSpPr>
          <p:cNvPr id="15" name="TextBox 14">
            <a:extLst>
              <a:ext uri="{FF2B5EF4-FFF2-40B4-BE49-F238E27FC236}">
                <a16:creationId xmlns:a16="http://schemas.microsoft.com/office/drawing/2014/main" id="{C03DC4D9-EBB2-4C0D-8152-D2B5EE5F42F5}"/>
              </a:ext>
            </a:extLst>
          </p:cNvPr>
          <p:cNvSpPr txBox="1"/>
          <p:nvPr/>
        </p:nvSpPr>
        <p:spPr>
          <a:xfrm>
            <a:off x="8740041" y="5728736"/>
            <a:ext cx="2763150" cy="276999"/>
          </a:xfrm>
          <a:prstGeom prst="rect">
            <a:avLst/>
          </a:prstGeom>
          <a:noFill/>
        </p:spPr>
        <p:txBody>
          <a:bodyPr wrap="square" rtlCol="0">
            <a:spAutoFit/>
          </a:bodyPr>
          <a:lstStyle/>
          <a:p>
            <a:r>
              <a:rPr lang="en-US" sz="1200" dirty="0">
                <a:solidFill>
                  <a:schemeClr val="tx1">
                    <a:lumMod val="65000"/>
                    <a:lumOff val="35000"/>
                  </a:schemeClr>
                </a:solidFill>
              </a:rPr>
              <a:t>Source: </a:t>
            </a:r>
            <a:r>
              <a:rPr lang="en-US" sz="1200" dirty="0">
                <a:solidFill>
                  <a:schemeClr val="tx1">
                    <a:lumMod val="65000"/>
                    <a:lumOff val="35000"/>
                  </a:schemeClr>
                </a:solidFill>
                <a:hlinkClick r:id="rId5">
                  <a:extLst>
                    <a:ext uri="{A12FA001-AC4F-418D-AE19-62706E023703}">
                      <ahyp:hlinkClr xmlns:ahyp="http://schemas.microsoft.com/office/drawing/2018/hyperlinkcolor" val="tx"/>
                    </a:ext>
                  </a:extLst>
                </a:hlinkClick>
              </a:rPr>
              <a:t>Nuveen Study</a:t>
            </a:r>
            <a:endParaRPr lang="en-US" sz="1200" dirty="0">
              <a:solidFill>
                <a:schemeClr val="tx1">
                  <a:lumMod val="65000"/>
                  <a:lumOff val="35000"/>
                </a:schemeClr>
              </a:solidFill>
            </a:endParaRPr>
          </a:p>
        </p:txBody>
      </p:sp>
      <p:sp>
        <p:nvSpPr>
          <p:cNvPr id="16" name="TextBox 15">
            <a:extLst>
              <a:ext uri="{FF2B5EF4-FFF2-40B4-BE49-F238E27FC236}">
                <a16:creationId xmlns:a16="http://schemas.microsoft.com/office/drawing/2014/main" id="{0B06C776-BFDF-4F1E-8F66-EF5F3081507D}"/>
              </a:ext>
            </a:extLst>
          </p:cNvPr>
          <p:cNvSpPr txBox="1"/>
          <p:nvPr/>
        </p:nvSpPr>
        <p:spPr>
          <a:xfrm>
            <a:off x="4457384" y="5742801"/>
            <a:ext cx="2763150" cy="276999"/>
          </a:xfrm>
          <a:prstGeom prst="rect">
            <a:avLst/>
          </a:prstGeom>
          <a:noFill/>
        </p:spPr>
        <p:txBody>
          <a:bodyPr wrap="square" rtlCol="0">
            <a:spAutoFit/>
          </a:bodyPr>
          <a:lstStyle/>
          <a:p>
            <a:r>
              <a:rPr lang="en-US" sz="1200" dirty="0">
                <a:solidFill>
                  <a:schemeClr val="tx1">
                    <a:lumMod val="65000"/>
                    <a:lumOff val="35000"/>
                  </a:schemeClr>
                </a:solidFill>
              </a:rPr>
              <a:t>Source: </a:t>
            </a:r>
            <a:r>
              <a:rPr lang="en-US" sz="1200" dirty="0">
                <a:solidFill>
                  <a:schemeClr val="tx1">
                    <a:lumMod val="65000"/>
                    <a:lumOff val="35000"/>
                  </a:schemeClr>
                </a:solidFill>
                <a:hlinkClick r:id="rId6">
                  <a:extLst>
                    <a:ext uri="{A12FA001-AC4F-418D-AE19-62706E023703}">
                      <ahyp:hlinkClr xmlns:ahyp="http://schemas.microsoft.com/office/drawing/2018/hyperlinkcolor" val="tx"/>
                    </a:ext>
                  </a:extLst>
                </a:hlinkClick>
              </a:rPr>
              <a:t>Morgan Stanley Study</a:t>
            </a:r>
            <a:endParaRPr lang="en-US" sz="1200" dirty="0">
              <a:solidFill>
                <a:schemeClr val="tx1">
                  <a:lumMod val="65000"/>
                  <a:lumOff val="35000"/>
                </a:schemeClr>
              </a:solidFill>
            </a:endParaRPr>
          </a:p>
        </p:txBody>
      </p:sp>
      <p:pic>
        <p:nvPicPr>
          <p:cNvPr id="13" name="Picture 12" descr="A picture containing object&#10;&#10;Description generated with high confidence">
            <a:hlinkClick r:id="rId7"/>
            <a:extLst>
              <a:ext uri="{FF2B5EF4-FFF2-40B4-BE49-F238E27FC236}">
                <a16:creationId xmlns:a16="http://schemas.microsoft.com/office/drawing/2014/main" id="{891BC3ED-2CF0-4A43-B6BA-9A07BF7B65A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332068" y="6218925"/>
            <a:ext cx="1852400" cy="486675"/>
          </a:xfrm>
          <a:prstGeom prst="rect">
            <a:avLst/>
          </a:prstGeom>
        </p:spPr>
      </p:pic>
    </p:spTree>
    <p:extLst>
      <p:ext uri="{BB962C8B-B14F-4D97-AF65-F5344CB8AC3E}">
        <p14:creationId xmlns:p14="http://schemas.microsoft.com/office/powerpoint/2010/main" val="70087786"/>
      </p:ext>
    </p:extLst>
  </p:cSld>
  <p:clrMapOvr>
    <a:masterClrMapping/>
  </p:clrMapOvr>
  <mc:AlternateContent xmlns:mc="http://schemas.openxmlformats.org/markup-compatibility/2006" xmlns:p14="http://schemas.microsoft.com/office/powerpoint/2010/main">
    <mc:Choice Requires="p14">
      <p:transition spd="slow" p14:dur="2000" advTm="106683"/>
    </mc:Choice>
    <mc:Fallback xmlns="">
      <p:transition spd="slow" advTm="106683"/>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6200" y="1123837"/>
            <a:ext cx="3276599" cy="4601183"/>
          </a:xfrm>
        </p:spPr>
        <p:txBody>
          <a:bodyPr>
            <a:normAutofit/>
          </a:bodyPr>
          <a:lstStyle/>
          <a:p>
            <a:r>
              <a:rPr lang="en-US" sz="4000" dirty="0"/>
              <a:t>Why Add ESG or Impact Investing to Your Practice? </a:t>
            </a:r>
          </a:p>
        </p:txBody>
      </p:sp>
      <p:graphicFrame>
        <p:nvGraphicFramePr>
          <p:cNvPr id="10" name="Content Placeholder 3">
            <a:extLst>
              <a:ext uri="{FF2B5EF4-FFF2-40B4-BE49-F238E27FC236}">
                <a16:creationId xmlns:a16="http://schemas.microsoft.com/office/drawing/2014/main" id="{43089EDE-E40B-41AB-908A-374AC221EA81}"/>
              </a:ext>
            </a:extLst>
          </p:cNvPr>
          <p:cNvGraphicFramePr>
            <a:graphicFrameLocks noGrp="1"/>
          </p:cNvGraphicFramePr>
          <p:nvPr>
            <p:ph idx="4294967295"/>
            <p:extLst>
              <p:ext uri="{D42A27DB-BD31-4B8C-83A1-F6EECF244321}">
                <p14:modId xmlns:p14="http://schemas.microsoft.com/office/powerpoint/2010/main" val="4245837139"/>
              </p:ext>
            </p:extLst>
          </p:nvPr>
        </p:nvGraphicFramePr>
        <p:xfrm>
          <a:off x="3759896" y="885459"/>
          <a:ext cx="7728267" cy="50873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Arrow: Right 3">
            <a:extLst>
              <a:ext uri="{FF2B5EF4-FFF2-40B4-BE49-F238E27FC236}">
                <a16:creationId xmlns:a16="http://schemas.microsoft.com/office/drawing/2014/main" id="{101605F1-8659-47E9-82C0-0F9146E17D35}"/>
              </a:ext>
            </a:extLst>
          </p:cNvPr>
          <p:cNvSpPr/>
          <p:nvPr/>
        </p:nvSpPr>
        <p:spPr>
          <a:xfrm>
            <a:off x="3048000" y="3810000"/>
            <a:ext cx="914400" cy="533400"/>
          </a:xfrm>
          <a:prstGeom prst="rightArrow">
            <a:avLst/>
          </a:prstGeom>
          <a:solidFill>
            <a:schemeClr val="bg2">
              <a:lumMod val="75000"/>
            </a:schemeClr>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75328975"/>
      </p:ext>
    </p:extLst>
  </p:cSld>
  <p:clrMapOvr>
    <a:masterClrMapping/>
  </p:clrMapOvr>
  <mc:AlternateContent xmlns:mc="http://schemas.openxmlformats.org/markup-compatibility/2006" xmlns:p14="http://schemas.microsoft.com/office/powerpoint/2010/main">
    <mc:Choice Requires="p14">
      <p:transition spd="slow" p14:dur="2000" advTm="1433"/>
    </mc:Choice>
    <mc:Fallback xmlns="">
      <p:transition spd="slow" advTm="1433"/>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1">
            <a:extLst>
              <a:ext uri="{FF2B5EF4-FFF2-40B4-BE49-F238E27FC236}">
                <a16:creationId xmlns:a16="http://schemas.microsoft.com/office/drawing/2014/main" id="{DB8424AB-D56B-4256-866A-5B54DE93C2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3">
            <a:extLst>
              <a:ext uri="{FF2B5EF4-FFF2-40B4-BE49-F238E27FC236}">
                <a16:creationId xmlns:a16="http://schemas.microsoft.com/office/drawing/2014/main" id="{FC999C28-AD33-4EB7-A5F1-C06D10A5FD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70263" y="761999"/>
            <a:ext cx="2925318" cy="5334001"/>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21" name="Rectangle 15">
            <a:extLst>
              <a:ext uri="{FF2B5EF4-FFF2-40B4-BE49-F238E27FC236}">
                <a16:creationId xmlns:a16="http://schemas.microsoft.com/office/drawing/2014/main" id="{9203ABB4-7E2A-4248-9FE7-4A419AFF2F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descr="A group of people sitting at a table&#10;&#10;Description automatically generated">
            <a:extLst>
              <a:ext uri="{FF2B5EF4-FFF2-40B4-BE49-F238E27FC236}">
                <a16:creationId xmlns:a16="http://schemas.microsoft.com/office/drawing/2014/main" id="{DE27B31A-E32A-443E-8A37-0954507131A0}"/>
              </a:ext>
            </a:extLst>
          </p:cNvPr>
          <p:cNvPicPr>
            <a:picLocks noGrp="1" noChangeAspect="1"/>
          </p:cNvPicPr>
          <p:nvPr>
            <p:ph type="pic" idx="1"/>
          </p:nvPr>
        </p:nvPicPr>
        <p:blipFill>
          <a:blip r:embed="rId3">
            <a:extLst>
              <a:ext uri="{28A0092B-C50C-407E-A947-70E740481C1C}">
                <a14:useLocalDpi xmlns:a14="http://schemas.microsoft.com/office/drawing/2010/main" val="0"/>
              </a:ext>
            </a:extLst>
          </a:blip>
          <a:srcRect t="734" b="734"/>
          <a:stretch>
            <a:fillRect/>
          </a:stretch>
        </p:blipFill>
        <p:spPr>
          <a:xfrm>
            <a:off x="-76200" y="-1371600"/>
            <a:ext cx="12955790" cy="8521036"/>
          </a:xfrm>
          <a:prstGeom prst="rect">
            <a:avLst/>
          </a:prstGeom>
        </p:spPr>
      </p:pic>
      <p:sp>
        <p:nvSpPr>
          <p:cNvPr id="25" name="Rectangle 17">
            <a:extLst>
              <a:ext uri="{FF2B5EF4-FFF2-40B4-BE49-F238E27FC236}">
                <a16:creationId xmlns:a16="http://schemas.microsoft.com/office/drawing/2014/main" id="{3126970D-C1E5-4FB1-84E8-86CB9CED1C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367639"/>
            <a:ext cx="11707367" cy="185218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39619A34-94B0-456F-9EE5-C2051C0BB312}"/>
              </a:ext>
            </a:extLst>
          </p:cNvPr>
          <p:cNvSpPr>
            <a:spLocks noGrp="1"/>
          </p:cNvSpPr>
          <p:nvPr>
            <p:ph type="title"/>
          </p:nvPr>
        </p:nvSpPr>
        <p:spPr>
          <a:xfrm>
            <a:off x="1069848" y="4590661"/>
            <a:ext cx="10210862" cy="1065690"/>
          </a:xfrm>
        </p:spPr>
        <p:txBody>
          <a:bodyPr vert="horz" lIns="91440" tIns="45720" rIns="91440" bIns="45720" rtlCol="0" anchor="b">
            <a:normAutofit/>
          </a:bodyPr>
          <a:lstStyle/>
          <a:p>
            <a:r>
              <a:rPr lang="en-US" sz="5900" spc="-100" dirty="0"/>
              <a:t>Let’s try this out!</a:t>
            </a:r>
          </a:p>
        </p:txBody>
      </p:sp>
      <p:sp>
        <p:nvSpPr>
          <p:cNvPr id="3" name="TextBox 2">
            <a:extLst>
              <a:ext uri="{FF2B5EF4-FFF2-40B4-BE49-F238E27FC236}">
                <a16:creationId xmlns:a16="http://schemas.microsoft.com/office/drawing/2014/main" id="{9066C7DF-D6EB-4715-AA6A-99B969A159F3}"/>
              </a:ext>
            </a:extLst>
          </p:cNvPr>
          <p:cNvSpPr txBox="1"/>
          <p:nvPr/>
        </p:nvSpPr>
        <p:spPr>
          <a:xfrm>
            <a:off x="9515244" y="5894899"/>
            <a:ext cx="2819400" cy="307777"/>
          </a:xfrm>
          <a:prstGeom prst="rect">
            <a:avLst/>
          </a:prstGeom>
          <a:noFill/>
        </p:spPr>
        <p:txBody>
          <a:bodyPr wrap="square" rtlCol="0">
            <a:spAutoFit/>
          </a:bodyPr>
          <a:lstStyle/>
          <a:p>
            <a:r>
              <a:rPr lang="en-US" sz="1400" dirty="0">
                <a:solidFill>
                  <a:schemeClr val="bg1"/>
                </a:solidFill>
              </a:rPr>
              <a:t>Photo Attribution: </a:t>
            </a:r>
            <a:r>
              <a:rPr lang="en-US" sz="1400" dirty="0" err="1">
                <a:solidFill>
                  <a:schemeClr val="bg1"/>
                </a:solidFill>
              </a:rPr>
              <a:t>Jopwell</a:t>
            </a:r>
            <a:endParaRPr lang="en-US" sz="1400" dirty="0">
              <a:solidFill>
                <a:schemeClr val="bg1"/>
              </a:solidFill>
            </a:endParaRPr>
          </a:p>
        </p:txBody>
      </p:sp>
    </p:spTree>
    <p:extLst>
      <p:ext uri="{BB962C8B-B14F-4D97-AF65-F5344CB8AC3E}">
        <p14:creationId xmlns:p14="http://schemas.microsoft.com/office/powerpoint/2010/main" val="2365094669"/>
      </p:ext>
    </p:extLst>
  </p:cSld>
  <p:clrMapOvr>
    <a:masterClrMapping/>
  </p:clrMapOvr>
  <mc:AlternateContent xmlns:mc="http://schemas.openxmlformats.org/markup-compatibility/2006" xmlns:p14="http://schemas.microsoft.com/office/powerpoint/2010/main">
    <mc:Choice Requires="p14">
      <p:transition spd="slow" p14:dur="2000" advTm="13970"/>
    </mc:Choice>
    <mc:Fallback xmlns="">
      <p:transition spd="slow" advTm="1397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0DCEEEA-6FE7-4541-9EB2-EF754066EE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a:extLst>
              <a:ext uri="{FF2B5EF4-FFF2-40B4-BE49-F238E27FC236}">
                <a16:creationId xmlns:a16="http://schemas.microsoft.com/office/drawing/2014/main" id="{03A72D00-0CA4-4A88-86CE-B1FB393C52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17" name="Rectangle 16">
            <a:extLst>
              <a:ext uri="{FF2B5EF4-FFF2-40B4-BE49-F238E27FC236}">
                <a16:creationId xmlns:a16="http://schemas.microsoft.com/office/drawing/2014/main" id="{47BA6B54-FD0C-4B20-816F-3B6BEEA1D6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orbel" panose="020B0503020204020204"/>
              <a:ea typeface="+mn-ea"/>
              <a:cs typeface="+mn-cs"/>
            </a:endParaRPr>
          </a:p>
        </p:txBody>
      </p:sp>
      <p:sp>
        <p:nvSpPr>
          <p:cNvPr id="19" name="Rectangle 18">
            <a:extLst>
              <a:ext uri="{FF2B5EF4-FFF2-40B4-BE49-F238E27FC236}">
                <a16:creationId xmlns:a16="http://schemas.microsoft.com/office/drawing/2014/main" id="{CE90C7AB-40E9-481F-980A-EDD19EFF35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61999"/>
            <a:ext cx="5608255"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Rectangle 20">
            <a:extLst>
              <a:ext uri="{FF2B5EF4-FFF2-40B4-BE49-F238E27FC236}">
                <a16:creationId xmlns:a16="http://schemas.microsoft.com/office/drawing/2014/main" id="{23ADD3AA-6CC0-4B1A-B4A3-98AD78A1EA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25497" y="758952"/>
            <a:ext cx="2842930" cy="3191490"/>
          </a:xfrm>
          <a:prstGeom prst="rect">
            <a:avLst/>
          </a:prstGeom>
          <a:solidFill>
            <a:srgbClr val="FFFFFF"/>
          </a:solidFill>
          <a:ln w="66675" cmpd="sng">
            <a:solidFill>
              <a:schemeClr val="bg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orbel" panose="020B0503020204020204"/>
              <a:ea typeface="+mn-ea"/>
              <a:cs typeface="+mn-cs"/>
            </a:endParaRPr>
          </a:p>
        </p:txBody>
      </p:sp>
      <p:sp>
        <p:nvSpPr>
          <p:cNvPr id="23" name="Rectangle 22">
            <a:extLst>
              <a:ext uri="{FF2B5EF4-FFF2-40B4-BE49-F238E27FC236}">
                <a16:creationId xmlns:a16="http://schemas.microsoft.com/office/drawing/2014/main" id="{A73D5959-733D-49EB-9C7B-0B65AD3B98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091252" y="758952"/>
            <a:ext cx="2396659" cy="18309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orbel" panose="020B0503020204020204"/>
              <a:ea typeface="+mn-ea"/>
              <a:cs typeface="+mn-cs"/>
            </a:endParaRPr>
          </a:p>
        </p:txBody>
      </p:sp>
      <p:sp>
        <p:nvSpPr>
          <p:cNvPr id="25" name="Rectangle 24">
            <a:extLst>
              <a:ext uri="{FF2B5EF4-FFF2-40B4-BE49-F238E27FC236}">
                <a16:creationId xmlns:a16="http://schemas.microsoft.com/office/drawing/2014/main" id="{670FE657-E905-4F80-9A98-9FAC75EAC2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32153" y="4090151"/>
            <a:ext cx="2836274" cy="199975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orbel" panose="020B0503020204020204"/>
              <a:ea typeface="+mn-ea"/>
              <a:cs typeface="+mn-cs"/>
            </a:endParaRPr>
          </a:p>
        </p:txBody>
      </p:sp>
      <p:sp>
        <p:nvSpPr>
          <p:cNvPr id="27" name="Rectangle 26">
            <a:extLst>
              <a:ext uri="{FF2B5EF4-FFF2-40B4-BE49-F238E27FC236}">
                <a16:creationId xmlns:a16="http://schemas.microsoft.com/office/drawing/2014/main" id="{5296173E-160F-42EA-B0C9-8E2804C9A3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091252" y="2722807"/>
            <a:ext cx="2396659" cy="3367097"/>
          </a:xfrm>
          <a:prstGeom prst="rect">
            <a:avLst/>
          </a:prstGeom>
          <a:solidFill>
            <a:srgbClr val="FFFFFF"/>
          </a:solidFill>
          <a:ln w="66675" cmpd="sng">
            <a:solidFill>
              <a:schemeClr val="bg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orbel" panose="020B0503020204020204"/>
              <a:ea typeface="+mn-ea"/>
              <a:cs typeface="+mn-cs"/>
            </a:endParaRPr>
          </a:p>
        </p:txBody>
      </p:sp>
      <p:sp>
        <p:nvSpPr>
          <p:cNvPr id="29" name="Rectangle 28">
            <a:extLst>
              <a:ext uri="{FF2B5EF4-FFF2-40B4-BE49-F238E27FC236}">
                <a16:creationId xmlns:a16="http://schemas.microsoft.com/office/drawing/2014/main" id="{85FD8413-571F-456D-BB62-4C204826EB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31" name="Picture 30" descr="A picture containing object&#10;&#10;Description generated with high confidence">
            <a:extLst>
              <a:ext uri="{FF2B5EF4-FFF2-40B4-BE49-F238E27FC236}">
                <a16:creationId xmlns:a16="http://schemas.microsoft.com/office/drawing/2014/main" id="{1D816AD2-5A79-4EF8-A95D-26B63A52FA3A}"/>
              </a:ext>
            </a:extLst>
          </p:cNvPr>
          <p:cNvPicPr>
            <a:picLocks noChangeAspect="1"/>
          </p:cNvPicPr>
          <p:nvPr/>
        </p:nvPicPr>
        <p:blipFill rotWithShape="1">
          <a:blip r:embed="rId3"/>
          <a:srcRect l="42164" t="3144"/>
          <a:stretch/>
        </p:blipFill>
        <p:spPr>
          <a:xfrm>
            <a:off x="6256314" y="980566"/>
            <a:ext cx="2555692" cy="1124459"/>
          </a:xfrm>
          <a:prstGeom prst="rect">
            <a:avLst/>
          </a:prstGeom>
        </p:spPr>
      </p:pic>
      <p:sp>
        <p:nvSpPr>
          <p:cNvPr id="12" name="Rectangle 11">
            <a:extLst>
              <a:ext uri="{FF2B5EF4-FFF2-40B4-BE49-F238E27FC236}">
                <a16:creationId xmlns:a16="http://schemas.microsoft.com/office/drawing/2014/main" id="{7CFED2DC-2FB6-4EC7-9DAB-E0A651CA0DED}"/>
              </a:ext>
            </a:extLst>
          </p:cNvPr>
          <p:cNvSpPr/>
          <p:nvPr/>
        </p:nvSpPr>
        <p:spPr>
          <a:xfrm>
            <a:off x="6264159" y="2159840"/>
            <a:ext cx="2664319" cy="1785104"/>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100" normalizeH="0" baseline="0" noProof="0" dirty="0">
                <a:ln>
                  <a:noFill/>
                </a:ln>
                <a:solidFill>
                  <a:srgbClr val="266B9E"/>
                </a:solidFill>
                <a:effectLst/>
                <a:uLnTx/>
                <a:uFillTx/>
                <a:latin typeface="Corbel" panose="020B0503020204020204"/>
                <a:ea typeface="+mn-ea"/>
                <a:cs typeface="+mn-cs"/>
              </a:rPr>
              <a:t>Facilitating successful rollout and adoption of Impact Investing &amp; ESG Solutions for financial services firms.</a:t>
            </a:r>
            <a:endParaRPr kumimoji="0" lang="en-US" sz="2200" b="0" i="0" u="none" strike="noStrike" kern="1200" cap="none" spc="0" normalizeH="0" baseline="0" noProof="0" dirty="0">
              <a:ln>
                <a:noFill/>
              </a:ln>
              <a:solidFill>
                <a:srgbClr val="266B9E"/>
              </a:solidFill>
              <a:effectLst/>
              <a:uLnTx/>
              <a:uFillTx/>
              <a:latin typeface="Corbel" panose="020B0503020204020204"/>
              <a:ea typeface="+mn-ea"/>
              <a:cs typeface="+mn-cs"/>
            </a:endParaRPr>
          </a:p>
        </p:txBody>
      </p:sp>
      <p:pic>
        <p:nvPicPr>
          <p:cNvPr id="34" name="Picture 33" descr="A person posing for the camera&#10;&#10;Description generated with very high confidence">
            <a:extLst>
              <a:ext uri="{FF2B5EF4-FFF2-40B4-BE49-F238E27FC236}">
                <a16:creationId xmlns:a16="http://schemas.microsoft.com/office/drawing/2014/main" id="{F793DB36-225C-47E1-9890-CFE4DAE59E2F}"/>
              </a:ext>
            </a:extLst>
          </p:cNvPr>
          <p:cNvPicPr>
            <a:picLocks noChangeAspect="1"/>
          </p:cNvPicPr>
          <p:nvPr/>
        </p:nvPicPr>
        <p:blipFill rotWithShape="1">
          <a:blip r:embed="rId4"/>
          <a:srcRect t="5482" r="13039" b="13287"/>
          <a:stretch/>
        </p:blipFill>
        <p:spPr>
          <a:xfrm>
            <a:off x="9253785" y="2954012"/>
            <a:ext cx="2042778" cy="2858691"/>
          </a:xfrm>
          <a:prstGeom prst="rect">
            <a:avLst/>
          </a:prstGeom>
        </p:spPr>
      </p:pic>
      <p:sp>
        <p:nvSpPr>
          <p:cNvPr id="32" name="Title 12">
            <a:extLst>
              <a:ext uri="{FF2B5EF4-FFF2-40B4-BE49-F238E27FC236}">
                <a16:creationId xmlns:a16="http://schemas.microsoft.com/office/drawing/2014/main" id="{D032D2DE-5B52-46BA-AF5C-61C991B39706}"/>
              </a:ext>
            </a:extLst>
          </p:cNvPr>
          <p:cNvSpPr>
            <a:spLocks noGrp="1"/>
          </p:cNvSpPr>
          <p:nvPr>
            <p:ph type="title"/>
          </p:nvPr>
        </p:nvSpPr>
        <p:spPr>
          <a:xfrm>
            <a:off x="76200" y="1332954"/>
            <a:ext cx="5489467" cy="4077246"/>
          </a:xfrm>
        </p:spPr>
        <p:txBody>
          <a:bodyPr>
            <a:noAutofit/>
          </a:bodyPr>
          <a:lstStyle/>
          <a:p>
            <a:br>
              <a:rPr lang="en-US" sz="1400" dirty="0">
                <a:solidFill>
                  <a:schemeClr val="bg1"/>
                </a:solidFill>
                <a:latin typeface="+mn-lt"/>
                <a:cs typeface="Calibri" panose="020F0502020204030204" pitchFamily="34" charset="0"/>
              </a:rPr>
            </a:br>
            <a:br>
              <a:rPr lang="en-US" sz="1400" dirty="0">
                <a:solidFill>
                  <a:schemeClr val="bg1"/>
                </a:solidFill>
                <a:latin typeface="+mn-lt"/>
                <a:cs typeface="Calibri" panose="020F0502020204030204" pitchFamily="34" charset="0"/>
              </a:rPr>
            </a:br>
            <a:r>
              <a:rPr lang="en-US" b="1" dirty="0">
                <a:solidFill>
                  <a:schemeClr val="bg1"/>
                </a:solidFill>
                <a:latin typeface="+mn-lt"/>
                <a:cs typeface="Calibri" panose="020F0502020204030204" pitchFamily="34" charset="0"/>
              </a:rPr>
              <a:t>Speaker</a:t>
            </a:r>
            <a:br>
              <a:rPr lang="en-US" sz="2000" dirty="0">
                <a:solidFill>
                  <a:schemeClr val="bg1"/>
                </a:solidFill>
                <a:latin typeface="+mn-lt"/>
                <a:cs typeface="Calibri" panose="020F0502020204030204" pitchFamily="34" charset="0"/>
              </a:rPr>
            </a:br>
            <a:r>
              <a:rPr lang="en-US" sz="2000" dirty="0">
                <a:solidFill>
                  <a:schemeClr val="bg1"/>
                </a:solidFill>
                <a:latin typeface="+mn-lt"/>
                <a:cs typeface="Calibri" panose="020F0502020204030204" pitchFamily="34" charset="0"/>
              </a:rPr>
              <a:t>Dynamic &amp; engaging keynote speaker at top industry events.</a:t>
            </a:r>
            <a:br>
              <a:rPr lang="en-US" sz="2000" dirty="0">
                <a:solidFill>
                  <a:schemeClr val="bg1"/>
                </a:solidFill>
                <a:latin typeface="+mn-lt"/>
                <a:cs typeface="Calibri" panose="020F0502020204030204" pitchFamily="34" charset="0"/>
              </a:rPr>
            </a:br>
            <a:br>
              <a:rPr lang="en-US" sz="2000" dirty="0">
                <a:solidFill>
                  <a:schemeClr val="bg1"/>
                </a:solidFill>
                <a:latin typeface="+mn-lt"/>
                <a:cs typeface="Calibri" panose="020F0502020204030204" pitchFamily="34" charset="0"/>
              </a:rPr>
            </a:br>
            <a:r>
              <a:rPr lang="en-US" b="1" dirty="0">
                <a:solidFill>
                  <a:schemeClr val="bg1"/>
                </a:solidFill>
                <a:latin typeface="+mn-lt"/>
                <a:cs typeface="Calibri" panose="020F0502020204030204" pitchFamily="34" charset="0"/>
              </a:rPr>
              <a:t>Author</a:t>
            </a:r>
            <a:br>
              <a:rPr lang="en-US" sz="2000" dirty="0">
                <a:solidFill>
                  <a:schemeClr val="bg1"/>
                </a:solidFill>
                <a:latin typeface="+mn-lt"/>
                <a:cs typeface="Calibri" panose="020F0502020204030204" pitchFamily="34" charset="0"/>
              </a:rPr>
            </a:br>
            <a:r>
              <a:rPr lang="en-US" sz="2000" dirty="0">
                <a:solidFill>
                  <a:schemeClr val="bg1"/>
                </a:solidFill>
                <a:latin typeface="+mn-lt"/>
                <a:cs typeface="Calibri" panose="020F0502020204030204" pitchFamily="34" charset="0"/>
              </a:rPr>
              <a:t>Author of </a:t>
            </a:r>
            <a:r>
              <a:rPr lang="en-US" sz="2000" dirty="0">
                <a:solidFill>
                  <a:schemeClr val="bg1"/>
                </a:solidFill>
                <a:latin typeface="+mn-lt"/>
                <a:cs typeface="Calibri" panose="020F0502020204030204" pitchFamily="34" charset="0"/>
                <a:hlinkClick r:id="rId5">
                  <a:extLst>
                    <a:ext uri="{A12FA001-AC4F-418D-AE19-62706E023703}">
                      <ahyp:hlinkClr xmlns:ahyp="http://schemas.microsoft.com/office/drawing/2018/hyperlinkcolor" val="tx"/>
                    </a:ext>
                  </a:extLst>
                </a:hlinkClick>
              </a:rPr>
              <a:t>Connected Investing</a:t>
            </a:r>
            <a:r>
              <a:rPr lang="en-US" sz="2000" dirty="0">
                <a:solidFill>
                  <a:schemeClr val="bg1"/>
                </a:solidFill>
                <a:latin typeface="+mn-lt"/>
                <a:cs typeface="Calibri" panose="020F0502020204030204" pitchFamily="34" charset="0"/>
              </a:rPr>
              <a:t>, a popular newsletter about all things ESG, SRI, and Impact Investing.</a:t>
            </a:r>
            <a:br>
              <a:rPr lang="en-US" sz="2000" dirty="0">
                <a:solidFill>
                  <a:schemeClr val="bg1"/>
                </a:solidFill>
                <a:latin typeface="+mn-lt"/>
                <a:cs typeface="Calibri" panose="020F0502020204030204" pitchFamily="34" charset="0"/>
              </a:rPr>
            </a:br>
            <a:br>
              <a:rPr lang="en-US" sz="2000" dirty="0">
                <a:solidFill>
                  <a:schemeClr val="bg1"/>
                </a:solidFill>
                <a:latin typeface="+mn-lt"/>
                <a:cs typeface="Calibri" panose="020F0502020204030204" pitchFamily="34" charset="0"/>
              </a:rPr>
            </a:br>
            <a:r>
              <a:rPr lang="en-US" b="1" dirty="0">
                <a:solidFill>
                  <a:schemeClr val="bg1"/>
                </a:solidFill>
                <a:cs typeface="Calibri" panose="020F0502020204030204" pitchFamily="34" charset="0"/>
              </a:rPr>
              <a:t>Consultant</a:t>
            </a:r>
            <a:br>
              <a:rPr lang="en-US" sz="2000" dirty="0">
                <a:solidFill>
                  <a:schemeClr val="bg1"/>
                </a:solidFill>
                <a:cs typeface="Calibri" panose="020F0502020204030204" pitchFamily="34" charset="0"/>
              </a:rPr>
            </a:br>
            <a:r>
              <a:rPr lang="en-US" sz="2000" dirty="0">
                <a:solidFill>
                  <a:schemeClr val="bg1"/>
                </a:solidFill>
                <a:cs typeface="Calibri" panose="020F0502020204030204" pitchFamily="34" charset="0"/>
              </a:rPr>
              <a:t>Subject matter expertise &amp; advisory service to drive successful rollout and adoption of  ESG and Impact Investing solutions. Clients include: Custodians, Mutual Funds, RIAs, Broker Dealers.</a:t>
            </a:r>
            <a:br>
              <a:rPr lang="en-US" sz="1400" dirty="0">
                <a:solidFill>
                  <a:schemeClr val="bg1"/>
                </a:solidFill>
                <a:latin typeface="+mn-lt"/>
                <a:cs typeface="Calibri" panose="020F0502020204030204" pitchFamily="34" charset="0"/>
              </a:rPr>
            </a:br>
            <a:br>
              <a:rPr lang="en-US" sz="1200" dirty="0">
                <a:solidFill>
                  <a:schemeClr val="bg1"/>
                </a:solidFill>
                <a:latin typeface="+mn-lt"/>
                <a:cs typeface="Calibri" panose="020F0502020204030204" pitchFamily="34" charset="0"/>
              </a:rPr>
            </a:br>
            <a:endParaRPr lang="en-US" sz="1200" dirty="0">
              <a:solidFill>
                <a:schemeClr val="bg1"/>
              </a:solidFill>
              <a:latin typeface="+mn-lt"/>
            </a:endParaRPr>
          </a:p>
        </p:txBody>
      </p:sp>
      <p:pic>
        <p:nvPicPr>
          <p:cNvPr id="36" name="Picture 2">
            <a:hlinkClick r:id="rId6"/>
            <a:extLst>
              <a:ext uri="{FF2B5EF4-FFF2-40B4-BE49-F238E27FC236}">
                <a16:creationId xmlns:a16="http://schemas.microsoft.com/office/drawing/2014/main" id="{201F0231-D330-451F-B47C-F0E2AA2172F7}"/>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75807" y="5302542"/>
            <a:ext cx="382139" cy="3362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 name="Picture 3">
            <a:hlinkClick r:id="rId8"/>
            <a:extLst>
              <a:ext uri="{FF2B5EF4-FFF2-40B4-BE49-F238E27FC236}">
                <a16:creationId xmlns:a16="http://schemas.microsoft.com/office/drawing/2014/main" id="{F39954FD-4067-4C5B-890E-888AB010FC48}"/>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200400" y="5257800"/>
            <a:ext cx="352327" cy="352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8" name="Picture 4">
            <a:extLst>
              <a:ext uri="{FF2B5EF4-FFF2-40B4-BE49-F238E27FC236}">
                <a16:creationId xmlns:a16="http://schemas.microsoft.com/office/drawing/2014/main" id="{75B6C16E-662B-4C25-8B91-E68F61640A08}"/>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205884" y="5623319"/>
            <a:ext cx="358073" cy="3580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 name="TextBox 38">
            <a:extLst>
              <a:ext uri="{FF2B5EF4-FFF2-40B4-BE49-F238E27FC236}">
                <a16:creationId xmlns:a16="http://schemas.microsoft.com/office/drawing/2014/main" id="{224C42DD-F698-4ECA-A1EB-967123C0608B}"/>
              </a:ext>
            </a:extLst>
          </p:cNvPr>
          <p:cNvSpPr txBox="1"/>
          <p:nvPr/>
        </p:nvSpPr>
        <p:spPr>
          <a:xfrm>
            <a:off x="3522001" y="5334000"/>
            <a:ext cx="2842929" cy="73866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orbel" panose="020B0503020204020204"/>
                <a:ea typeface="+mn-ea"/>
                <a:cs typeface="+mn-cs"/>
              </a:rPr>
              <a:t>@</a:t>
            </a:r>
            <a:r>
              <a:rPr kumimoji="0" lang="en-US" sz="1400" b="0" i="0" u="none" strike="noStrike" kern="1200" cap="none" spc="0" normalizeH="0" baseline="0" noProof="0" dirty="0" err="1">
                <a:ln>
                  <a:noFill/>
                </a:ln>
                <a:solidFill>
                  <a:prstClr val="white"/>
                </a:solidFill>
                <a:effectLst/>
                <a:uLnTx/>
                <a:uFillTx/>
                <a:latin typeface="Corbel" panose="020B0503020204020204"/>
                <a:ea typeface="+mn-ea"/>
                <a:cs typeface="+mn-cs"/>
              </a:rPr>
              <a:t>SonyaDreizler</a:t>
            </a:r>
            <a:endParaRPr kumimoji="0" lang="en-US" sz="1400" b="0" i="0" u="none" strike="noStrike" kern="1200" cap="none" spc="0" normalizeH="0" baseline="0" noProof="0" dirty="0">
              <a:ln>
                <a:noFill/>
              </a:ln>
              <a:solidFill>
                <a:prstClr val="white"/>
              </a:solidFill>
              <a:effectLst/>
              <a:uLnTx/>
              <a:uFillTx/>
              <a:latin typeface="Corbel" panose="020B050302020402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orbel" panose="020B050302020402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orbel" panose="020B0503020204020204"/>
                <a:ea typeface="+mn-ea"/>
                <a:cs typeface="+mn-cs"/>
              </a:rPr>
              <a:t>@</a:t>
            </a:r>
            <a:r>
              <a:rPr kumimoji="0" lang="en-US" sz="1400" b="0" i="0" u="none" strike="noStrike" kern="1200" cap="none" spc="0" normalizeH="0" baseline="0" noProof="0" dirty="0" err="1">
                <a:ln>
                  <a:noFill/>
                </a:ln>
                <a:solidFill>
                  <a:prstClr val="white"/>
                </a:solidFill>
                <a:effectLst/>
                <a:uLnTx/>
                <a:uFillTx/>
                <a:latin typeface="Corbel" panose="020B0503020204020204"/>
                <a:ea typeface="+mn-ea"/>
                <a:cs typeface="+mn-cs"/>
              </a:rPr>
              <a:t>SolutionsWithSonya</a:t>
            </a:r>
            <a:endParaRPr kumimoji="0" lang="en-US" sz="1400" b="0" i="0" u="none" strike="noStrike" kern="1200" cap="none" spc="0" normalizeH="0" baseline="0" noProof="0" dirty="0">
              <a:ln>
                <a:noFill/>
              </a:ln>
              <a:solidFill>
                <a:prstClr val="white"/>
              </a:solidFill>
              <a:effectLst/>
              <a:uLnTx/>
              <a:uFillTx/>
              <a:latin typeface="Corbel" panose="020B0503020204020204"/>
              <a:ea typeface="+mn-ea"/>
              <a:cs typeface="+mn-cs"/>
            </a:endParaRPr>
          </a:p>
        </p:txBody>
      </p:sp>
      <p:pic>
        <p:nvPicPr>
          <p:cNvPr id="40" name="Picture 39" descr="A picture containing object&#10;&#10;Description generated with high confidence">
            <a:hlinkClick r:id="rId11"/>
            <a:extLst>
              <a:ext uri="{FF2B5EF4-FFF2-40B4-BE49-F238E27FC236}">
                <a16:creationId xmlns:a16="http://schemas.microsoft.com/office/drawing/2014/main" id="{FF46BA46-DC93-4E51-8600-A73C47607771}"/>
              </a:ext>
            </a:extLst>
          </p:cNvPr>
          <p:cNvPicPr>
            <a:picLocks noChangeAspect="1"/>
          </p:cNvPicPr>
          <p:nvPr/>
        </p:nvPicPr>
        <p:blipFill>
          <a:blip r:embed="rId3"/>
          <a:stretch>
            <a:fillRect/>
          </a:stretch>
        </p:blipFill>
        <p:spPr>
          <a:xfrm>
            <a:off x="9668307" y="6273982"/>
            <a:ext cx="1819604" cy="478059"/>
          </a:xfrm>
          <a:prstGeom prst="rect">
            <a:avLst/>
          </a:prstGeom>
        </p:spPr>
      </p:pic>
      <p:pic>
        <p:nvPicPr>
          <p:cNvPr id="11" name="Graphic 10" descr="Email">
            <a:extLst>
              <a:ext uri="{FF2B5EF4-FFF2-40B4-BE49-F238E27FC236}">
                <a16:creationId xmlns:a16="http://schemas.microsoft.com/office/drawing/2014/main" id="{F4148BAC-03F7-4FE9-B308-DD40485713A3}"/>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18788" y="5623320"/>
            <a:ext cx="416504" cy="416504"/>
          </a:xfrm>
          <a:prstGeom prst="rect">
            <a:avLst/>
          </a:prstGeom>
        </p:spPr>
      </p:pic>
      <p:sp>
        <p:nvSpPr>
          <p:cNvPr id="41" name="TextBox 40">
            <a:extLst>
              <a:ext uri="{FF2B5EF4-FFF2-40B4-BE49-F238E27FC236}">
                <a16:creationId xmlns:a16="http://schemas.microsoft.com/office/drawing/2014/main" id="{A61D259E-41F0-4369-B026-4C3A27EC8A1C}"/>
              </a:ext>
            </a:extLst>
          </p:cNvPr>
          <p:cNvSpPr txBox="1"/>
          <p:nvPr/>
        </p:nvSpPr>
        <p:spPr>
          <a:xfrm>
            <a:off x="503760" y="5410200"/>
            <a:ext cx="2696640" cy="67710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orbel" panose="020B0503020204020204"/>
                <a:ea typeface="+mn-ea"/>
                <a:cs typeface="+mn-cs"/>
              </a:rPr>
              <a:t>Sonya Dreizler</a:t>
            </a:r>
            <a:br>
              <a:rPr kumimoji="0" lang="en-US" sz="1400" b="0" i="0" u="none" strike="noStrike" kern="1200" cap="none" spc="0" normalizeH="0" baseline="0" noProof="0" dirty="0">
                <a:ln>
                  <a:noFill/>
                </a:ln>
                <a:solidFill>
                  <a:prstClr val="white"/>
                </a:solidFill>
                <a:effectLst/>
                <a:uLnTx/>
                <a:uFillTx/>
                <a:latin typeface="Corbel" panose="020B0503020204020204"/>
                <a:ea typeface="+mn-ea"/>
                <a:cs typeface="+mn-cs"/>
              </a:rPr>
            </a:br>
            <a:endParaRPr kumimoji="0" lang="en-US" sz="1000" b="0" i="0" u="none" strike="noStrike" kern="1200" cap="none" spc="0" normalizeH="0" baseline="0" noProof="0" dirty="0">
              <a:ln>
                <a:noFill/>
              </a:ln>
              <a:solidFill>
                <a:prstClr val="white"/>
              </a:solidFill>
              <a:effectLst/>
              <a:uLnTx/>
              <a:uFillTx/>
              <a:latin typeface="Corbel" panose="020B050302020402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orbel" panose="020B0503020204020204"/>
                <a:ea typeface="+mn-ea"/>
                <a:cs typeface="+mn-cs"/>
              </a:rPr>
              <a:t>sonya@solutionswithsonya.com</a:t>
            </a:r>
          </a:p>
        </p:txBody>
      </p:sp>
    </p:spTree>
    <p:extLst>
      <p:ext uri="{BB962C8B-B14F-4D97-AF65-F5344CB8AC3E}">
        <p14:creationId xmlns:p14="http://schemas.microsoft.com/office/powerpoint/2010/main" val="783571877"/>
      </p:ext>
    </p:extLst>
  </p:cSld>
  <p:clrMapOvr>
    <a:masterClrMapping/>
  </p:clrMapOvr>
  <mc:AlternateContent xmlns:mc="http://schemas.openxmlformats.org/markup-compatibility/2006" xmlns:p14="http://schemas.microsoft.com/office/powerpoint/2010/main">
    <mc:Choice Requires="p14">
      <p:transition spd="slow" p14:dur="2000" advTm="7"/>
    </mc:Choice>
    <mc:Fallback xmlns="">
      <p:transition spd="slow" advTm="7"/>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 name="Rectangle 27">
            <a:extLst>
              <a:ext uri="{FF2B5EF4-FFF2-40B4-BE49-F238E27FC236}">
                <a16:creationId xmlns:a16="http://schemas.microsoft.com/office/drawing/2014/main" id="{43162304-DA60-4C31-9E2B-E22F8DA75F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0" name="Rectangle 29">
            <a:extLst>
              <a:ext uri="{FF2B5EF4-FFF2-40B4-BE49-F238E27FC236}">
                <a16:creationId xmlns:a16="http://schemas.microsoft.com/office/drawing/2014/main" id="{C4AE1EFF-264A-4A42-BEA1-0E875F40D7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41" name="Rectangle 31">
            <a:extLst>
              <a:ext uri="{FF2B5EF4-FFF2-40B4-BE49-F238E27FC236}">
                <a16:creationId xmlns:a16="http://schemas.microsoft.com/office/drawing/2014/main" id="{80516254-1D9F-4F3A-9870-3A3280BE2B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42" name="Rectangle 33">
            <a:extLst>
              <a:ext uri="{FF2B5EF4-FFF2-40B4-BE49-F238E27FC236}">
                <a16:creationId xmlns:a16="http://schemas.microsoft.com/office/drawing/2014/main" id="{FC14672B-27A5-4CDA-ABAF-5E4CF4B41C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61999"/>
            <a:ext cx="1286934"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43" name="Straight Connector 35">
            <a:extLst>
              <a:ext uri="{FF2B5EF4-FFF2-40B4-BE49-F238E27FC236}">
                <a16:creationId xmlns:a16="http://schemas.microsoft.com/office/drawing/2014/main" id="{8D89589C-2C90-4407-A995-05EC3DD7AB1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51129" y="2085681"/>
            <a:ext cx="0" cy="2686639"/>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08D16D74-0ABE-4927-A2E6-D25B2684B37D}"/>
              </a:ext>
            </a:extLst>
          </p:cNvPr>
          <p:cNvSpPr>
            <a:spLocks noGrp="1"/>
          </p:cNvSpPr>
          <p:nvPr>
            <p:ph idx="1"/>
          </p:nvPr>
        </p:nvSpPr>
        <p:spPr>
          <a:xfrm>
            <a:off x="5289229" y="864108"/>
            <a:ext cx="5910677" cy="5120640"/>
          </a:xfrm>
        </p:spPr>
        <p:txBody>
          <a:bodyPr vert="horz" lIns="91440" tIns="45720" rIns="91440" bIns="45720" rtlCol="0" anchor="ctr">
            <a:normAutofit/>
          </a:bodyPr>
          <a:lstStyle/>
          <a:p>
            <a:pPr marL="0" indent="0">
              <a:buNone/>
            </a:pPr>
            <a:r>
              <a:rPr lang="en-US" sz="6000" dirty="0"/>
              <a:t>There is no perfect portfolio.</a:t>
            </a:r>
          </a:p>
        </p:txBody>
      </p:sp>
      <p:sp>
        <p:nvSpPr>
          <p:cNvPr id="38" name="Rectangle 37">
            <a:extLst>
              <a:ext uri="{FF2B5EF4-FFF2-40B4-BE49-F238E27FC236}">
                <a16:creationId xmlns:a16="http://schemas.microsoft.com/office/drawing/2014/main" id="{9A206779-5C74-4555-94BC-5845C92EC3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683988" y="767825"/>
            <a:ext cx="508012" cy="5328173"/>
          </a:xfrm>
          <a:prstGeom prst="rect">
            <a:avLst/>
          </a:prstGeom>
          <a:solidFill>
            <a:srgbClr val="C8C8C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Picture 25" descr="A picture containing object&#10;&#10;Description generated with high confidence">
            <a:hlinkClick r:id="rId5"/>
            <a:extLst>
              <a:ext uri="{FF2B5EF4-FFF2-40B4-BE49-F238E27FC236}">
                <a16:creationId xmlns:a16="http://schemas.microsoft.com/office/drawing/2014/main" id="{50779D9D-4813-4AB0-8434-2A16C076E2A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332068" y="6218925"/>
            <a:ext cx="1852400" cy="486675"/>
          </a:xfrm>
          <a:prstGeom prst="rect">
            <a:avLst/>
          </a:prstGeom>
        </p:spPr>
      </p:pic>
      <p:pic>
        <p:nvPicPr>
          <p:cNvPr id="4" name="Beyonce">
            <a:hlinkClick r:id="" action="ppaction://media"/>
            <a:extLst>
              <a:ext uri="{FF2B5EF4-FFF2-40B4-BE49-F238E27FC236}">
                <a16:creationId xmlns:a16="http://schemas.microsoft.com/office/drawing/2014/main" id="{44B4DA59-7ABF-4739-9502-CF993389A63A}"/>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685799" y="1564961"/>
            <a:ext cx="3581397" cy="3641087"/>
          </a:xfrm>
          <a:prstGeom prst="rect">
            <a:avLst/>
          </a:prstGeom>
        </p:spPr>
      </p:pic>
    </p:spTree>
    <p:extLst>
      <p:ext uri="{BB962C8B-B14F-4D97-AF65-F5344CB8AC3E}">
        <p14:creationId xmlns:p14="http://schemas.microsoft.com/office/powerpoint/2010/main" val="4240153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 name="Rectangle 7">
            <a:extLst>
              <a:ext uri="{FF2B5EF4-FFF2-40B4-BE49-F238E27FC236}">
                <a16:creationId xmlns:a16="http://schemas.microsoft.com/office/drawing/2014/main" id="{43162304-DA60-4C31-9E2B-E22F8DA75F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6" name="Rectangle 9">
            <a:extLst>
              <a:ext uri="{FF2B5EF4-FFF2-40B4-BE49-F238E27FC236}">
                <a16:creationId xmlns:a16="http://schemas.microsoft.com/office/drawing/2014/main" id="{C4AE1EFF-264A-4A42-BEA1-0E875F40D7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37" name="Rectangle 11">
            <a:extLst>
              <a:ext uri="{FF2B5EF4-FFF2-40B4-BE49-F238E27FC236}">
                <a16:creationId xmlns:a16="http://schemas.microsoft.com/office/drawing/2014/main" id="{5DB23C2B-2054-4D8B-9E98-9190F8E05E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Freeform: Shape 13">
            <a:extLst>
              <a:ext uri="{FF2B5EF4-FFF2-40B4-BE49-F238E27FC236}">
                <a16:creationId xmlns:a16="http://schemas.microsoft.com/office/drawing/2014/main" id="{8797B5BC-9873-45F9-97D6-298FB5AF08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0" y="762000"/>
            <a:ext cx="4208489" cy="5334001"/>
          </a:xfrm>
          <a:custGeom>
            <a:avLst/>
            <a:gdLst>
              <a:gd name="connsiteX0" fmla="*/ 1015642 w 4208489"/>
              <a:gd name="connsiteY0" fmla="*/ 0 h 5334001"/>
              <a:gd name="connsiteX1" fmla="*/ 4208489 w 4208489"/>
              <a:gd name="connsiteY1" fmla="*/ 0 h 5334001"/>
              <a:gd name="connsiteX2" fmla="*/ 4208489 w 4208489"/>
              <a:gd name="connsiteY2" fmla="*/ 5334001 h 5334001"/>
              <a:gd name="connsiteX3" fmla="*/ 0 w 4208489"/>
              <a:gd name="connsiteY3" fmla="*/ 5334001 h 5334001"/>
            </a:gdLst>
            <a:ahLst/>
            <a:cxnLst>
              <a:cxn ang="0">
                <a:pos x="connsiteX0" y="connsiteY0"/>
              </a:cxn>
              <a:cxn ang="0">
                <a:pos x="connsiteX1" y="connsiteY1"/>
              </a:cxn>
              <a:cxn ang="0">
                <a:pos x="connsiteX2" y="connsiteY2"/>
              </a:cxn>
              <a:cxn ang="0">
                <a:pos x="connsiteX3" y="connsiteY3"/>
              </a:cxn>
            </a:cxnLst>
            <a:rect l="l" t="t" r="r" b="b"/>
            <a:pathLst>
              <a:path w="4208489" h="5334001">
                <a:moveTo>
                  <a:pt x="1015642" y="0"/>
                </a:moveTo>
                <a:lnTo>
                  <a:pt x="4208489" y="0"/>
                </a:lnTo>
                <a:lnTo>
                  <a:pt x="4208489" y="5334001"/>
                </a:lnTo>
                <a:lnTo>
                  <a:pt x="0" y="533400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39619A34-94B0-456F-9EE5-C2051C0BB312}"/>
              </a:ext>
            </a:extLst>
          </p:cNvPr>
          <p:cNvSpPr>
            <a:spLocks noGrp="1"/>
          </p:cNvSpPr>
          <p:nvPr>
            <p:ph type="title"/>
          </p:nvPr>
        </p:nvSpPr>
        <p:spPr>
          <a:xfrm>
            <a:off x="494260" y="1683144"/>
            <a:ext cx="2553740" cy="3491712"/>
          </a:xfrm>
        </p:spPr>
        <p:txBody>
          <a:bodyPr vert="horz" lIns="91440" tIns="45720" rIns="91440" bIns="45720" rtlCol="0" anchor="ctr">
            <a:normAutofit/>
          </a:bodyPr>
          <a:lstStyle/>
          <a:p>
            <a:r>
              <a:rPr lang="en-US" sz="4000" dirty="0"/>
              <a:t>Let’s try this out!</a:t>
            </a:r>
          </a:p>
        </p:txBody>
      </p:sp>
      <p:sp>
        <p:nvSpPr>
          <p:cNvPr id="39" name="Content Placeholder 2">
            <a:extLst>
              <a:ext uri="{FF2B5EF4-FFF2-40B4-BE49-F238E27FC236}">
                <a16:creationId xmlns:a16="http://schemas.microsoft.com/office/drawing/2014/main" id="{F581FCA4-93E4-49F3-9384-DE15363A7AD6}"/>
              </a:ext>
            </a:extLst>
          </p:cNvPr>
          <p:cNvSpPr>
            <a:spLocks noGrp="1"/>
          </p:cNvSpPr>
          <p:nvPr>
            <p:ph idx="1"/>
          </p:nvPr>
        </p:nvSpPr>
        <p:spPr>
          <a:xfrm>
            <a:off x="4260340" y="1219200"/>
            <a:ext cx="7446346" cy="4191000"/>
          </a:xfrm>
        </p:spPr>
        <p:txBody>
          <a:bodyPr vert="horz" wrap="square" lIns="91440" tIns="45720" rIns="91440" bIns="45720" rtlCol="0" anchor="ctr">
            <a:noAutofit/>
          </a:bodyPr>
          <a:lstStyle/>
          <a:p>
            <a:pPr marL="0" indent="0">
              <a:buNone/>
            </a:pPr>
            <a:r>
              <a:rPr lang="en-US" sz="2800" b="1" dirty="0"/>
              <a:t>In addition to the physical &amp; financial well-being of you and your loved ones, what values are important to you?</a:t>
            </a:r>
          </a:p>
          <a:p>
            <a:pPr marL="0" indent="0">
              <a:buNone/>
            </a:pPr>
            <a:endParaRPr lang="en-US" sz="200" b="1" dirty="0"/>
          </a:p>
          <a:p>
            <a:pPr marL="731520" indent="-457200">
              <a:buFont typeface="+mj-lt"/>
              <a:buAutoNum type="arabicPeriod"/>
            </a:pPr>
            <a:r>
              <a:rPr lang="en-US" dirty="0"/>
              <a:t>Take a note card, write down a value that is important to you. (Need a hint- where do you donate your time or money?)</a:t>
            </a:r>
          </a:p>
          <a:p>
            <a:pPr marL="731520" indent="-457200">
              <a:buFont typeface="+mj-lt"/>
              <a:buAutoNum type="arabicPeriod"/>
            </a:pPr>
            <a:endParaRPr lang="en-US" sz="200" dirty="0"/>
          </a:p>
          <a:p>
            <a:pPr marL="731520" indent="-457200">
              <a:buFont typeface="+mj-lt"/>
              <a:buAutoNum type="arabicPeriod"/>
            </a:pPr>
            <a:r>
              <a:rPr lang="en-US" dirty="0"/>
              <a:t>Note </a:t>
            </a:r>
            <a:r>
              <a:rPr lang="en-US" u="sng" dirty="0"/>
              <a:t>why</a:t>
            </a:r>
            <a:r>
              <a:rPr lang="en-US" dirty="0"/>
              <a:t> it’s important to you.</a:t>
            </a:r>
          </a:p>
          <a:p>
            <a:pPr marL="731520" indent="-457200">
              <a:buFont typeface="+mj-lt"/>
              <a:buAutoNum type="arabicPeriod"/>
            </a:pPr>
            <a:endParaRPr lang="en-US" sz="200" dirty="0"/>
          </a:p>
          <a:p>
            <a:pPr marL="731520" indent="-457200">
              <a:buFont typeface="+mj-lt"/>
              <a:buAutoNum type="arabicPeriod"/>
            </a:pPr>
            <a:r>
              <a:rPr lang="en-US" dirty="0"/>
              <a:t>Meet a neighbor, preferably someone you don’t know well already.</a:t>
            </a:r>
          </a:p>
          <a:p>
            <a:pPr marL="731520" indent="-457200">
              <a:buFont typeface="+mj-lt"/>
              <a:buAutoNum type="arabicPeriod"/>
            </a:pPr>
            <a:endParaRPr lang="en-US" sz="200" dirty="0"/>
          </a:p>
          <a:p>
            <a:pPr marL="731520" indent="-457200">
              <a:buFont typeface="+mj-lt"/>
              <a:buAutoNum type="arabicPeriod"/>
            </a:pPr>
            <a:r>
              <a:rPr lang="en-US" dirty="0"/>
              <a:t>Person with the most letters in their first name is the </a:t>
            </a:r>
            <a:br>
              <a:rPr lang="en-US" dirty="0"/>
            </a:br>
            <a:r>
              <a:rPr lang="en-US" dirty="0"/>
              <a:t>“advisor” first. Ask the question above.</a:t>
            </a:r>
          </a:p>
          <a:p>
            <a:pPr marL="731520" indent="-457200">
              <a:buFont typeface="+mj-lt"/>
              <a:buAutoNum type="arabicPeriod"/>
            </a:pPr>
            <a:endParaRPr lang="en-US" sz="200" dirty="0"/>
          </a:p>
          <a:p>
            <a:pPr marL="731520" indent="-457200">
              <a:buFont typeface="+mj-lt"/>
              <a:buAutoNum type="arabicPeriod"/>
            </a:pPr>
            <a:r>
              <a:rPr lang="en-US" dirty="0"/>
              <a:t>Switch roles after 3 minutes. (I’ll tell you when to switch.)</a:t>
            </a:r>
          </a:p>
        </p:txBody>
      </p:sp>
      <p:sp>
        <p:nvSpPr>
          <p:cNvPr id="40" name="Freeform: Shape 15">
            <a:extLst>
              <a:ext uri="{FF2B5EF4-FFF2-40B4-BE49-F238E27FC236}">
                <a16:creationId xmlns:a16="http://schemas.microsoft.com/office/drawing/2014/main" id="{665C2FCD-09A4-4B4B-AA73-F330DFE917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1190517" y="1056875"/>
            <a:ext cx="1001483" cy="4744251"/>
          </a:xfrm>
          <a:custGeom>
            <a:avLst/>
            <a:gdLst>
              <a:gd name="connsiteX0" fmla="*/ 0 w 1001483"/>
              <a:gd name="connsiteY0" fmla="*/ 0 h 4744251"/>
              <a:gd name="connsiteX1" fmla="*/ 1001483 w 1001483"/>
              <a:gd name="connsiteY1" fmla="*/ 0 h 4744251"/>
              <a:gd name="connsiteX2" fmla="*/ 0 w 1001483"/>
              <a:gd name="connsiteY2" fmla="*/ 4744251 h 4744251"/>
            </a:gdLst>
            <a:ahLst/>
            <a:cxnLst>
              <a:cxn ang="0">
                <a:pos x="connsiteX0" y="connsiteY0"/>
              </a:cxn>
              <a:cxn ang="0">
                <a:pos x="connsiteX1" y="connsiteY1"/>
              </a:cxn>
              <a:cxn ang="0">
                <a:pos x="connsiteX2" y="connsiteY2"/>
              </a:cxn>
            </a:cxnLst>
            <a:rect l="l" t="t" r="r" b="b"/>
            <a:pathLst>
              <a:path w="1001483" h="4744251">
                <a:moveTo>
                  <a:pt x="0" y="0"/>
                </a:moveTo>
                <a:lnTo>
                  <a:pt x="1001483" y="0"/>
                </a:lnTo>
                <a:lnTo>
                  <a:pt x="0" y="474425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9" name="Picture 8" descr="A picture containing object&#10;&#10;Description generated with high confidence">
            <a:hlinkClick r:id="rId4"/>
            <a:extLst>
              <a:ext uri="{FF2B5EF4-FFF2-40B4-BE49-F238E27FC236}">
                <a16:creationId xmlns:a16="http://schemas.microsoft.com/office/drawing/2014/main" id="{6945E89A-FCA8-4183-BAD7-84DE1F4EE28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332068" y="6218925"/>
            <a:ext cx="1852400" cy="486675"/>
          </a:xfrm>
          <a:prstGeom prst="rect">
            <a:avLst/>
          </a:prstGeom>
        </p:spPr>
      </p:pic>
    </p:spTree>
    <p:custDataLst>
      <p:tags r:id="rId1"/>
    </p:custDataLst>
    <p:extLst>
      <p:ext uri="{BB962C8B-B14F-4D97-AF65-F5344CB8AC3E}">
        <p14:creationId xmlns:p14="http://schemas.microsoft.com/office/powerpoint/2010/main" val="3912026793"/>
      </p:ext>
    </p:extLst>
  </p:cSld>
  <p:clrMapOvr>
    <a:masterClrMapping/>
  </p:clrMapOvr>
  <mc:AlternateContent xmlns:mc="http://schemas.openxmlformats.org/markup-compatibility/2006" xmlns:p14="http://schemas.microsoft.com/office/powerpoint/2010/main">
    <mc:Choice Requires="p14">
      <p:transition spd="slow" p14:dur="2000" advTm="188201"/>
    </mc:Choice>
    <mc:Fallback xmlns="">
      <p:transition spd="slow" advTm="18820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9">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9">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9">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9">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 name="Rectangle 7">
            <a:extLst>
              <a:ext uri="{FF2B5EF4-FFF2-40B4-BE49-F238E27FC236}">
                <a16:creationId xmlns:a16="http://schemas.microsoft.com/office/drawing/2014/main" id="{43162304-DA60-4C31-9E2B-E22F8DA75F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6" name="Rectangle 9">
            <a:extLst>
              <a:ext uri="{FF2B5EF4-FFF2-40B4-BE49-F238E27FC236}">
                <a16:creationId xmlns:a16="http://schemas.microsoft.com/office/drawing/2014/main" id="{C4AE1EFF-264A-4A42-BEA1-0E875F40D7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37" name="Rectangle 11">
            <a:extLst>
              <a:ext uri="{FF2B5EF4-FFF2-40B4-BE49-F238E27FC236}">
                <a16:creationId xmlns:a16="http://schemas.microsoft.com/office/drawing/2014/main" id="{5DB23C2B-2054-4D8B-9E98-9190F8E05E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Freeform: Shape 13">
            <a:extLst>
              <a:ext uri="{FF2B5EF4-FFF2-40B4-BE49-F238E27FC236}">
                <a16:creationId xmlns:a16="http://schemas.microsoft.com/office/drawing/2014/main" id="{8797B5BC-9873-45F9-97D6-298FB5AF08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0" y="762000"/>
            <a:ext cx="4208489" cy="5334001"/>
          </a:xfrm>
          <a:custGeom>
            <a:avLst/>
            <a:gdLst>
              <a:gd name="connsiteX0" fmla="*/ 1015642 w 4208489"/>
              <a:gd name="connsiteY0" fmla="*/ 0 h 5334001"/>
              <a:gd name="connsiteX1" fmla="*/ 4208489 w 4208489"/>
              <a:gd name="connsiteY1" fmla="*/ 0 h 5334001"/>
              <a:gd name="connsiteX2" fmla="*/ 4208489 w 4208489"/>
              <a:gd name="connsiteY2" fmla="*/ 5334001 h 5334001"/>
              <a:gd name="connsiteX3" fmla="*/ 0 w 4208489"/>
              <a:gd name="connsiteY3" fmla="*/ 5334001 h 5334001"/>
            </a:gdLst>
            <a:ahLst/>
            <a:cxnLst>
              <a:cxn ang="0">
                <a:pos x="connsiteX0" y="connsiteY0"/>
              </a:cxn>
              <a:cxn ang="0">
                <a:pos x="connsiteX1" y="connsiteY1"/>
              </a:cxn>
              <a:cxn ang="0">
                <a:pos x="connsiteX2" y="connsiteY2"/>
              </a:cxn>
              <a:cxn ang="0">
                <a:pos x="connsiteX3" y="connsiteY3"/>
              </a:cxn>
            </a:cxnLst>
            <a:rect l="l" t="t" r="r" b="b"/>
            <a:pathLst>
              <a:path w="4208489" h="5334001">
                <a:moveTo>
                  <a:pt x="1015642" y="0"/>
                </a:moveTo>
                <a:lnTo>
                  <a:pt x="4208489" y="0"/>
                </a:lnTo>
                <a:lnTo>
                  <a:pt x="4208489" y="5334001"/>
                </a:lnTo>
                <a:lnTo>
                  <a:pt x="0" y="533400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39619A34-94B0-456F-9EE5-C2051C0BB312}"/>
              </a:ext>
            </a:extLst>
          </p:cNvPr>
          <p:cNvSpPr>
            <a:spLocks noGrp="1"/>
          </p:cNvSpPr>
          <p:nvPr>
            <p:ph type="title"/>
          </p:nvPr>
        </p:nvSpPr>
        <p:spPr>
          <a:xfrm>
            <a:off x="494260" y="1683144"/>
            <a:ext cx="2553740" cy="3491712"/>
          </a:xfrm>
        </p:spPr>
        <p:txBody>
          <a:bodyPr vert="horz" lIns="91440" tIns="45720" rIns="91440" bIns="45720" rtlCol="0" anchor="ctr">
            <a:normAutofit/>
          </a:bodyPr>
          <a:lstStyle/>
          <a:p>
            <a:r>
              <a:rPr lang="en-US" sz="4000" dirty="0"/>
              <a:t>Let’s try this out!</a:t>
            </a:r>
          </a:p>
        </p:txBody>
      </p:sp>
      <p:sp>
        <p:nvSpPr>
          <p:cNvPr id="39" name="Content Placeholder 2">
            <a:extLst>
              <a:ext uri="{FF2B5EF4-FFF2-40B4-BE49-F238E27FC236}">
                <a16:creationId xmlns:a16="http://schemas.microsoft.com/office/drawing/2014/main" id="{F581FCA4-93E4-49F3-9384-DE15363A7AD6}"/>
              </a:ext>
            </a:extLst>
          </p:cNvPr>
          <p:cNvSpPr>
            <a:spLocks noGrp="1"/>
          </p:cNvSpPr>
          <p:nvPr>
            <p:ph idx="1"/>
          </p:nvPr>
        </p:nvSpPr>
        <p:spPr>
          <a:xfrm>
            <a:off x="3962400" y="1053826"/>
            <a:ext cx="7845552" cy="5042174"/>
          </a:xfrm>
        </p:spPr>
        <p:txBody>
          <a:bodyPr vert="horz" lIns="91440" tIns="45720" rIns="91440" bIns="45720" rtlCol="0" anchor="ctr">
            <a:normAutofit/>
          </a:bodyPr>
          <a:lstStyle/>
          <a:p>
            <a:pPr marL="0" indent="0">
              <a:buNone/>
            </a:pPr>
            <a:r>
              <a:rPr lang="en-US" sz="3000" b="1" dirty="0"/>
              <a:t>How did that go?</a:t>
            </a:r>
          </a:p>
          <a:p>
            <a:pPr marL="0" indent="0">
              <a:buNone/>
            </a:pPr>
            <a:endParaRPr lang="en-US" sz="3000" b="1" dirty="0"/>
          </a:p>
          <a:p>
            <a:pPr marL="0" indent="0">
              <a:buNone/>
            </a:pPr>
            <a:r>
              <a:rPr lang="en-US" sz="3000" b="1" dirty="0"/>
              <a:t>Any interesting observations?</a:t>
            </a:r>
          </a:p>
          <a:p>
            <a:pPr marL="0" indent="0">
              <a:buNone/>
            </a:pPr>
            <a:endParaRPr lang="en-US" sz="3000" b="1" dirty="0"/>
          </a:p>
          <a:p>
            <a:pPr marL="0" indent="0">
              <a:buNone/>
            </a:pPr>
            <a:r>
              <a:rPr lang="en-US" sz="3000" b="1" dirty="0"/>
              <a:t>How did you feel when you were the client?</a:t>
            </a:r>
            <a:endParaRPr lang="en-US" sz="2400" dirty="0"/>
          </a:p>
        </p:txBody>
      </p:sp>
      <p:sp>
        <p:nvSpPr>
          <p:cNvPr id="40" name="Freeform: Shape 15">
            <a:extLst>
              <a:ext uri="{FF2B5EF4-FFF2-40B4-BE49-F238E27FC236}">
                <a16:creationId xmlns:a16="http://schemas.microsoft.com/office/drawing/2014/main" id="{665C2FCD-09A4-4B4B-AA73-F330DFE917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1190517" y="1056875"/>
            <a:ext cx="1001483" cy="4744251"/>
          </a:xfrm>
          <a:custGeom>
            <a:avLst/>
            <a:gdLst>
              <a:gd name="connsiteX0" fmla="*/ 0 w 1001483"/>
              <a:gd name="connsiteY0" fmla="*/ 0 h 4744251"/>
              <a:gd name="connsiteX1" fmla="*/ 1001483 w 1001483"/>
              <a:gd name="connsiteY1" fmla="*/ 0 h 4744251"/>
              <a:gd name="connsiteX2" fmla="*/ 0 w 1001483"/>
              <a:gd name="connsiteY2" fmla="*/ 4744251 h 4744251"/>
            </a:gdLst>
            <a:ahLst/>
            <a:cxnLst>
              <a:cxn ang="0">
                <a:pos x="connsiteX0" y="connsiteY0"/>
              </a:cxn>
              <a:cxn ang="0">
                <a:pos x="connsiteX1" y="connsiteY1"/>
              </a:cxn>
              <a:cxn ang="0">
                <a:pos x="connsiteX2" y="connsiteY2"/>
              </a:cxn>
            </a:cxnLst>
            <a:rect l="l" t="t" r="r" b="b"/>
            <a:pathLst>
              <a:path w="1001483" h="4744251">
                <a:moveTo>
                  <a:pt x="0" y="0"/>
                </a:moveTo>
                <a:lnTo>
                  <a:pt x="1001483" y="0"/>
                </a:lnTo>
                <a:lnTo>
                  <a:pt x="0" y="474425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9" name="Picture 8" descr="A picture containing object&#10;&#10;Description generated with high confidence">
            <a:hlinkClick r:id="rId3"/>
            <a:extLst>
              <a:ext uri="{FF2B5EF4-FFF2-40B4-BE49-F238E27FC236}">
                <a16:creationId xmlns:a16="http://schemas.microsoft.com/office/drawing/2014/main" id="{6945E89A-FCA8-4183-BAD7-84DE1F4EE28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32068" y="6218925"/>
            <a:ext cx="1852400" cy="486675"/>
          </a:xfrm>
          <a:prstGeom prst="rect">
            <a:avLst/>
          </a:prstGeom>
        </p:spPr>
      </p:pic>
    </p:spTree>
    <p:extLst>
      <p:ext uri="{BB962C8B-B14F-4D97-AF65-F5344CB8AC3E}">
        <p14:creationId xmlns:p14="http://schemas.microsoft.com/office/powerpoint/2010/main" val="1360235863"/>
      </p:ext>
    </p:extLst>
  </p:cSld>
  <p:clrMapOvr>
    <a:masterClrMapping/>
  </p:clrMapOvr>
  <mc:AlternateContent xmlns:mc="http://schemas.openxmlformats.org/markup-compatibility/2006" xmlns:p14="http://schemas.microsoft.com/office/powerpoint/2010/main">
    <mc:Choice Requires="p14">
      <p:transition spd="slow" p14:dur="2000" advTm="5251"/>
    </mc:Choice>
    <mc:Fallback xmlns="">
      <p:transition spd="slow" advTm="5251"/>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9">
            <a:extLst>
              <a:ext uri="{FF2B5EF4-FFF2-40B4-BE49-F238E27FC236}">
                <a16:creationId xmlns:a16="http://schemas.microsoft.com/office/drawing/2014/main" id="{A566E947-FB18-4E34-92A1-7AE6603498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1">
            <a:extLst>
              <a:ext uri="{FF2B5EF4-FFF2-40B4-BE49-F238E27FC236}">
                <a16:creationId xmlns:a16="http://schemas.microsoft.com/office/drawing/2014/main" id="{7E1FB687-F018-4798-90C8-38F1111E1A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228428" y="272368"/>
            <a:ext cx="1741251" cy="1143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48981019-4C86-4375-9406-954668BE5D90}"/>
              </a:ext>
            </a:extLst>
          </p:cNvPr>
          <p:cNvSpPr>
            <a:spLocks noGrp="1"/>
          </p:cNvSpPr>
          <p:nvPr>
            <p:ph type="title"/>
          </p:nvPr>
        </p:nvSpPr>
        <p:spPr>
          <a:xfrm>
            <a:off x="641667" y="5257630"/>
            <a:ext cx="10908667" cy="1021405"/>
          </a:xfrm>
        </p:spPr>
        <p:txBody>
          <a:bodyPr>
            <a:normAutofit/>
          </a:bodyPr>
          <a:lstStyle/>
          <a:p>
            <a:pPr algn="ctr"/>
            <a:r>
              <a:rPr lang="en-US" sz="3300" dirty="0"/>
              <a:t>Let’s Talk</a:t>
            </a:r>
            <a:br>
              <a:rPr lang="en-US" sz="3300" dirty="0"/>
            </a:br>
            <a:r>
              <a:rPr lang="en-US" sz="2800" i="1" dirty="0"/>
              <a:t>having the values conversation with clients</a:t>
            </a:r>
          </a:p>
        </p:txBody>
      </p:sp>
      <p:sp>
        <p:nvSpPr>
          <p:cNvPr id="18" name="Rectangle 13">
            <a:extLst>
              <a:ext uri="{FF2B5EF4-FFF2-40B4-BE49-F238E27FC236}">
                <a16:creationId xmlns:a16="http://schemas.microsoft.com/office/drawing/2014/main" id="{99BAA161-AE24-467D-9AE2-A99E23CD71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907030" y="-5522982"/>
            <a:ext cx="384048" cy="1143001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5" name="Content Placeholder 2">
            <a:extLst>
              <a:ext uri="{FF2B5EF4-FFF2-40B4-BE49-F238E27FC236}">
                <a16:creationId xmlns:a16="http://schemas.microsoft.com/office/drawing/2014/main" id="{26088AB4-4BDC-44CC-B67B-76378B7C1017}"/>
              </a:ext>
            </a:extLst>
          </p:cNvPr>
          <p:cNvGraphicFramePr>
            <a:graphicFrameLocks noGrp="1"/>
          </p:cNvGraphicFramePr>
          <p:nvPr>
            <p:ph idx="4294967295"/>
            <p:extLst>
              <p:ext uri="{D42A27DB-BD31-4B8C-83A1-F6EECF244321}">
                <p14:modId xmlns:p14="http://schemas.microsoft.com/office/powerpoint/2010/main" val="168281778"/>
              </p:ext>
            </p:extLst>
          </p:nvPr>
        </p:nvGraphicFramePr>
        <p:xfrm>
          <a:off x="702727" y="1029176"/>
          <a:ext cx="10786546" cy="34441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9" name="Picture 18" descr="A picture containing object&#10;&#10;Description generated with high confidence">
            <a:extLst>
              <a:ext uri="{FF2B5EF4-FFF2-40B4-BE49-F238E27FC236}">
                <a16:creationId xmlns:a16="http://schemas.microsoft.com/office/drawing/2014/main" id="{5F0D800E-F682-4DE6-A3EC-2A3CE5A8850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677400" y="6324600"/>
            <a:ext cx="1776197" cy="466646"/>
          </a:xfrm>
          <a:prstGeom prst="rect">
            <a:avLst/>
          </a:prstGeom>
        </p:spPr>
      </p:pic>
    </p:spTree>
    <p:extLst>
      <p:ext uri="{BB962C8B-B14F-4D97-AF65-F5344CB8AC3E}">
        <p14:creationId xmlns:p14="http://schemas.microsoft.com/office/powerpoint/2010/main" val="2931472038"/>
      </p:ext>
    </p:extLst>
  </p:cSld>
  <p:clrMapOvr>
    <a:masterClrMapping/>
  </p:clrMapOvr>
  <mc:AlternateContent xmlns:mc="http://schemas.openxmlformats.org/markup-compatibility/2006" xmlns:p14="http://schemas.microsoft.com/office/powerpoint/2010/main">
    <mc:Choice Requires="p14">
      <p:transition spd="slow" p14:dur="2000" advTm="469375"/>
    </mc:Choice>
    <mc:Fallback xmlns="">
      <p:transition spd="slow" advTm="469375"/>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 name="Rectangle 21">
            <a:extLst>
              <a:ext uri="{FF2B5EF4-FFF2-40B4-BE49-F238E27FC236}">
                <a16:creationId xmlns:a16="http://schemas.microsoft.com/office/drawing/2014/main" id="{C162DF2A-64D1-4AA9-BA42-8A4063EADE09}"/>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1" name="Rectangle 23">
            <a:extLst>
              <a:ext uri="{FF2B5EF4-FFF2-40B4-BE49-F238E27FC236}">
                <a16:creationId xmlns:a16="http://schemas.microsoft.com/office/drawing/2014/main" id="{5D7C1373-63AF-4A75-909E-990E0535667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70263" y="761999"/>
            <a:ext cx="2925318" cy="5334001"/>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42" name="Rectangle 25">
            <a:extLst>
              <a:ext uri="{FF2B5EF4-FFF2-40B4-BE49-F238E27FC236}">
                <a16:creationId xmlns:a16="http://schemas.microsoft.com/office/drawing/2014/main" id="{90EB472E-7CA6-4C2D-81E9-CD39A44F0B83}"/>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Rectangle 27">
            <a:extLst>
              <a:ext uri="{FF2B5EF4-FFF2-40B4-BE49-F238E27FC236}">
                <a16:creationId xmlns:a16="http://schemas.microsoft.com/office/drawing/2014/main" id="{7F1FCE6A-97BC-41EB-809A-50936E0F940B}"/>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00889" y="4684418"/>
            <a:ext cx="8801282" cy="1411582"/>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4" name="Rectangle 29">
            <a:extLst>
              <a:ext uri="{FF2B5EF4-FFF2-40B4-BE49-F238E27FC236}">
                <a16:creationId xmlns:a16="http://schemas.microsoft.com/office/drawing/2014/main" id="{4689BC21-5566-4B70-91EA-44B4299CB33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11870" y="761999"/>
            <a:ext cx="8790301" cy="3810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5" name="Rectangle 31">
            <a:extLst>
              <a:ext uri="{FF2B5EF4-FFF2-40B4-BE49-F238E27FC236}">
                <a16:creationId xmlns:a16="http://schemas.microsoft.com/office/drawing/2014/main" id="{AE0A0486-F672-4FEF-A0A9-E6C3B7E3A545}"/>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61999"/>
            <a:ext cx="3289875" cy="5334001"/>
          </a:xfrm>
          <a:prstGeom prst="rect">
            <a:avLst/>
          </a:prstGeom>
          <a:solidFill>
            <a:srgbClr val="C8C8C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2E73055-A5B8-44B8-9629-CBA636991D0D}"/>
              </a:ext>
            </a:extLst>
          </p:cNvPr>
          <p:cNvSpPr>
            <a:spLocks noGrp="1"/>
          </p:cNvSpPr>
          <p:nvPr>
            <p:ph type="title"/>
          </p:nvPr>
        </p:nvSpPr>
        <p:spPr>
          <a:xfrm>
            <a:off x="3722622" y="1298448"/>
            <a:ext cx="7859778" cy="2951819"/>
          </a:xfrm>
        </p:spPr>
        <p:txBody>
          <a:bodyPr vert="horz" lIns="91440" tIns="45720" rIns="91440" bIns="45720" rtlCol="0" anchor="b">
            <a:normAutofit/>
          </a:bodyPr>
          <a:lstStyle/>
          <a:p>
            <a:r>
              <a:rPr lang="en-US" sz="5400" spc="-100" dirty="0"/>
              <a:t>HOW</a:t>
            </a:r>
          </a:p>
        </p:txBody>
      </p:sp>
      <p:pic>
        <p:nvPicPr>
          <p:cNvPr id="9" name="Picture 8" descr="A picture containing object&#10;&#10;Description generated with high confidence">
            <a:hlinkClick r:id="rId2"/>
            <a:extLst>
              <a:ext uri="{FF2B5EF4-FFF2-40B4-BE49-F238E27FC236}">
                <a16:creationId xmlns:a16="http://schemas.microsoft.com/office/drawing/2014/main" id="{418CEA70-D809-424B-A5A5-C95C6EBBC5F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32068" y="6218925"/>
            <a:ext cx="1852400" cy="486675"/>
          </a:xfrm>
          <a:prstGeom prst="rect">
            <a:avLst/>
          </a:prstGeom>
        </p:spPr>
      </p:pic>
    </p:spTree>
    <p:extLst>
      <p:ext uri="{BB962C8B-B14F-4D97-AF65-F5344CB8AC3E}">
        <p14:creationId xmlns:p14="http://schemas.microsoft.com/office/powerpoint/2010/main" val="4181493181"/>
      </p:ext>
    </p:extLst>
  </p:cSld>
  <p:clrMapOvr>
    <a:masterClrMapping/>
  </p:clrMapOvr>
  <mc:AlternateContent xmlns:mc="http://schemas.openxmlformats.org/markup-compatibility/2006" xmlns:p14="http://schemas.microsoft.com/office/powerpoint/2010/main">
    <mc:Choice Requires="p14">
      <p:transition spd="slow" p14:dur="2000" advTm="12537"/>
    </mc:Choice>
    <mc:Fallback xmlns="">
      <p:transition spd="slow" advTm="12537"/>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vert="horz" lIns="91440" tIns="45720" rIns="91440" bIns="45720" rtlCol="0" anchor="ctr">
            <a:normAutofit/>
          </a:bodyPr>
          <a:lstStyle/>
          <a:p>
            <a:r>
              <a:rPr lang="en-US" sz="4000" dirty="0">
                <a:solidFill>
                  <a:schemeClr val="bg1"/>
                </a:solidFill>
                <a:latin typeface="+mj-lt"/>
                <a:cs typeface="+mj-cs"/>
              </a:rPr>
              <a:t>Building </a:t>
            </a:r>
            <a:br>
              <a:rPr lang="en-US" sz="4000" dirty="0">
                <a:solidFill>
                  <a:schemeClr val="bg1"/>
                </a:solidFill>
                <a:latin typeface="+mj-lt"/>
                <a:cs typeface="+mj-cs"/>
              </a:rPr>
            </a:br>
            <a:r>
              <a:rPr lang="en-US" sz="4000" dirty="0">
                <a:solidFill>
                  <a:schemeClr val="bg1"/>
                </a:solidFill>
                <a:latin typeface="+mj-lt"/>
                <a:cs typeface="+mj-cs"/>
              </a:rPr>
              <a:t>Into an Existing Practice</a:t>
            </a:r>
          </a:p>
        </p:txBody>
      </p:sp>
      <p:graphicFrame>
        <p:nvGraphicFramePr>
          <p:cNvPr id="6" name="TextBox 3">
            <a:extLst>
              <a:ext uri="{FF2B5EF4-FFF2-40B4-BE49-F238E27FC236}">
                <a16:creationId xmlns:a16="http://schemas.microsoft.com/office/drawing/2014/main" id="{8BF16906-BE88-48E1-857C-28B564C129B0}"/>
              </a:ext>
            </a:extLst>
          </p:cNvPr>
          <p:cNvGraphicFramePr/>
          <p:nvPr>
            <p:extLst>
              <p:ext uri="{D42A27DB-BD31-4B8C-83A1-F6EECF244321}">
                <p14:modId xmlns:p14="http://schemas.microsoft.com/office/powerpoint/2010/main" val="2114748660"/>
              </p:ext>
            </p:extLst>
          </p:nvPr>
        </p:nvGraphicFramePr>
        <p:xfrm>
          <a:off x="3581401" y="304800"/>
          <a:ext cx="8234464" cy="6096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61220334"/>
      </p:ext>
    </p:extLst>
  </p:cSld>
  <p:clrMapOvr>
    <a:masterClrMapping/>
  </p:clrMapOvr>
  <mc:AlternateContent xmlns:mc="http://schemas.openxmlformats.org/markup-compatibility/2006" xmlns:p14="http://schemas.microsoft.com/office/powerpoint/2010/main">
    <mc:Choice Requires="p14">
      <p:transition spd="slow" p14:dur="2000" advTm="814"/>
    </mc:Choice>
    <mc:Fallback xmlns="">
      <p:transition spd="slow" advTm="814"/>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52919" y="1123837"/>
            <a:ext cx="2947482" cy="4601183"/>
          </a:xfrm>
        </p:spPr>
        <p:txBody>
          <a:bodyPr>
            <a:normAutofit/>
          </a:bodyPr>
          <a:lstStyle/>
          <a:p>
            <a:r>
              <a:rPr lang="en-US" sz="4000" dirty="0"/>
              <a:t>Best Practices</a:t>
            </a:r>
          </a:p>
        </p:txBody>
      </p:sp>
      <p:graphicFrame>
        <p:nvGraphicFramePr>
          <p:cNvPr id="5" name="Content Placeholder 2">
            <a:extLst>
              <a:ext uri="{FF2B5EF4-FFF2-40B4-BE49-F238E27FC236}">
                <a16:creationId xmlns:a16="http://schemas.microsoft.com/office/drawing/2014/main" id="{CC3775E1-FF5A-4580-B263-A101AC7CB95A}"/>
              </a:ext>
            </a:extLst>
          </p:cNvPr>
          <p:cNvGraphicFramePr>
            <a:graphicFrameLocks noGrp="1"/>
          </p:cNvGraphicFramePr>
          <p:nvPr>
            <p:ph idx="4294967295"/>
            <p:extLst>
              <p:ext uri="{D42A27DB-BD31-4B8C-83A1-F6EECF244321}">
                <p14:modId xmlns:p14="http://schemas.microsoft.com/office/powerpoint/2010/main" val="2613436628"/>
              </p:ext>
            </p:extLst>
          </p:nvPr>
        </p:nvGraphicFramePr>
        <p:xfrm>
          <a:off x="3505200" y="228600"/>
          <a:ext cx="7956867" cy="6553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01844574"/>
      </p:ext>
    </p:extLst>
  </p:cSld>
  <p:clrMapOvr>
    <a:masterClrMapping/>
  </p:clrMapOvr>
  <mc:AlternateContent xmlns:mc="http://schemas.openxmlformats.org/markup-compatibility/2006" xmlns:p14="http://schemas.microsoft.com/office/powerpoint/2010/main">
    <mc:Choice Requires="p14">
      <p:transition spd="slow" p14:dur="2000" advTm="158099"/>
    </mc:Choice>
    <mc:Fallback xmlns="">
      <p:transition spd="slow" advTm="158099"/>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8" name="Rectangle 55">
            <a:extLst>
              <a:ext uri="{FF2B5EF4-FFF2-40B4-BE49-F238E27FC236}">
                <a16:creationId xmlns:a16="http://schemas.microsoft.com/office/drawing/2014/main" id="{845DB188-4006-4207-A473-B4B569C5B5FE}"/>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9" name="Rectangle 57">
            <a:extLst>
              <a:ext uri="{FF2B5EF4-FFF2-40B4-BE49-F238E27FC236}">
                <a16:creationId xmlns:a16="http://schemas.microsoft.com/office/drawing/2014/main" id="{BAB4522D-D095-4687-BFB3-976E665AD4F6}"/>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80" name="Rectangle 59">
            <a:extLst>
              <a:ext uri="{FF2B5EF4-FFF2-40B4-BE49-F238E27FC236}">
                <a16:creationId xmlns:a16="http://schemas.microsoft.com/office/drawing/2014/main" id="{A566E947-FB18-4E34-92A1-7AE6603498AE}"/>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orbel" panose="020B0503020204020204"/>
              <a:ea typeface="+mn-ea"/>
              <a:cs typeface="+mn-cs"/>
            </a:endParaRPr>
          </a:p>
        </p:txBody>
      </p:sp>
      <p:sp>
        <p:nvSpPr>
          <p:cNvPr id="81" name="Rectangle 61">
            <a:extLst>
              <a:ext uri="{FF2B5EF4-FFF2-40B4-BE49-F238E27FC236}">
                <a16:creationId xmlns:a16="http://schemas.microsoft.com/office/drawing/2014/main" id="{7E1FB687-F018-4798-90C8-38F1111E1A6B}"/>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228428" y="272368"/>
            <a:ext cx="1741251" cy="1143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2" name="Rectangle 63">
            <a:extLst>
              <a:ext uri="{FF2B5EF4-FFF2-40B4-BE49-F238E27FC236}">
                <a16:creationId xmlns:a16="http://schemas.microsoft.com/office/drawing/2014/main" id="{99BAA161-AE24-467D-9AE2-A99E23CD71CD}"/>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907030" y="-5522982"/>
            <a:ext cx="384048" cy="1143001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TextBox 3">
            <a:extLst>
              <a:ext uri="{FF2B5EF4-FFF2-40B4-BE49-F238E27FC236}">
                <a16:creationId xmlns:a16="http://schemas.microsoft.com/office/drawing/2014/main" id="{A33A7CAC-1A94-48BE-9F2A-B7319BF121F6}"/>
              </a:ext>
            </a:extLst>
          </p:cNvPr>
          <p:cNvSpPr txBox="1"/>
          <p:nvPr/>
        </p:nvSpPr>
        <p:spPr>
          <a:xfrm>
            <a:off x="408323" y="497448"/>
            <a:ext cx="2761372" cy="1261627"/>
          </a:xfrm>
          <a:prstGeom prst="rect">
            <a:avLst/>
          </a:prstGeom>
          <a:solidFill>
            <a:schemeClr val="accent1">
              <a:lumMod val="60000"/>
              <a:lumOff val="40000"/>
            </a:schemeClr>
          </a:solid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0" lang="en-US" sz="1300" b="0" i="0" u="sng" strike="noStrike" kern="1200" cap="none" spc="0" normalizeH="0" baseline="0" noProof="0" dirty="0">
                <a:ln>
                  <a:noFill/>
                </a:ln>
                <a:solidFill>
                  <a:prstClr val="white"/>
                </a:solidFill>
                <a:effectLst/>
                <a:uLnTx/>
                <a:uFillTx/>
                <a:latin typeface="Corbel" panose="020B0503020204020204"/>
                <a:ea typeface="+mn-ea"/>
                <a:cs typeface="+mn-cs"/>
                <a:hlinkClick r:id="rId3">
                  <a:extLst>
                    <a:ext uri="{A12FA001-AC4F-418D-AE19-62706E023703}">
                      <ahyp:hlinkClr xmlns:ahyp="http://schemas.microsoft.com/office/drawing/2018/hyperlinkcolor" val="tx"/>
                    </a:ext>
                  </a:extLst>
                </a:hlinkClick>
              </a:rPr>
              <a:t>US SIF’s Education Center</a:t>
            </a:r>
            <a:endParaRPr kumimoji="0" lang="en-US" sz="1300" b="0" i="0" u="none" strike="noStrike" kern="1200" cap="none" spc="0" normalizeH="0" baseline="0" noProof="0" dirty="0">
              <a:ln>
                <a:noFill/>
              </a:ln>
              <a:solidFill>
                <a:prstClr val="white"/>
              </a:solidFill>
              <a:effectLst/>
              <a:uLnTx/>
              <a:uFillTx/>
              <a:latin typeface="Corbel" panose="020B0503020204020204"/>
              <a:ea typeface="+mn-ea"/>
              <a:cs typeface="+mn-cs"/>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0" lang="en-US" sz="1300" b="0" i="0" u="sng" strike="noStrike" kern="1200" cap="none" spc="0" normalizeH="0" baseline="0" noProof="0" dirty="0">
                <a:ln>
                  <a:noFill/>
                </a:ln>
                <a:solidFill>
                  <a:prstClr val="white"/>
                </a:solidFill>
                <a:effectLst/>
                <a:uLnTx/>
                <a:uFillTx/>
                <a:latin typeface="Corbel" panose="020B0503020204020204"/>
                <a:ea typeface="+mn-ea"/>
                <a:cs typeface="+mn-cs"/>
                <a:hlinkClick r:id="rId4">
                  <a:extLst>
                    <a:ext uri="{A12FA001-AC4F-418D-AE19-62706E023703}">
                      <ahyp:hlinkClr xmlns:ahyp="http://schemas.microsoft.com/office/drawing/2018/hyperlinkcolor" val="tx"/>
                    </a:ext>
                  </a:extLst>
                </a:hlinkClick>
              </a:rPr>
              <a:t>The GIIN’s Knowledge Center</a:t>
            </a:r>
            <a:endParaRPr kumimoji="0" lang="en-US" sz="1300" b="0" i="0" u="none" strike="noStrike" kern="1200" cap="none" spc="0" normalizeH="0" baseline="0" noProof="0" dirty="0">
              <a:ln>
                <a:noFill/>
              </a:ln>
              <a:solidFill>
                <a:prstClr val="white"/>
              </a:solidFill>
              <a:effectLst/>
              <a:uLnTx/>
              <a:uFillTx/>
              <a:latin typeface="Corbel" panose="020B0503020204020204"/>
              <a:ea typeface="+mn-ea"/>
              <a:cs typeface="+mn-cs"/>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0" lang="en-US" sz="1300" b="0" i="0" u="sng" strike="noStrike" kern="1200" cap="none" spc="0" normalizeH="0" baseline="0" noProof="0" dirty="0">
                <a:ln>
                  <a:noFill/>
                </a:ln>
                <a:solidFill>
                  <a:prstClr val="white"/>
                </a:solidFill>
                <a:effectLst/>
                <a:uLnTx/>
                <a:uFillTx/>
                <a:latin typeface="Corbel" panose="020B0503020204020204"/>
                <a:ea typeface="+mn-ea"/>
                <a:cs typeface="+mn-cs"/>
                <a:hlinkClick r:id="rId5">
                  <a:extLst>
                    <a:ext uri="{A12FA001-AC4F-418D-AE19-62706E023703}">
                      <ahyp:hlinkClr xmlns:ahyp="http://schemas.microsoft.com/office/drawing/2018/hyperlinkcolor" val="tx"/>
                    </a:ext>
                  </a:extLst>
                </a:hlinkClick>
              </a:rPr>
              <a:t>The Impact Resource Library </a:t>
            </a:r>
            <a:endParaRPr kumimoji="0" lang="en-US" sz="1300" b="0" i="0" u="none" strike="noStrike" kern="1200" cap="none" spc="0" normalizeH="0" baseline="0" noProof="0" dirty="0">
              <a:ln>
                <a:noFill/>
              </a:ln>
              <a:solidFill>
                <a:prstClr val="white"/>
              </a:solidFill>
              <a:effectLst/>
              <a:uLnTx/>
              <a:uFillTx/>
              <a:latin typeface="Corbel" panose="020B0503020204020204"/>
              <a:ea typeface="+mn-ea"/>
              <a:cs typeface="+mn-cs"/>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0" lang="en-US" sz="1300" b="0" i="0" u="sng" strike="noStrike" kern="1200" cap="none" spc="0" normalizeH="0" baseline="0" noProof="0" dirty="0">
                <a:ln>
                  <a:noFill/>
                </a:ln>
                <a:solidFill>
                  <a:prstClr val="white"/>
                </a:solidFill>
                <a:effectLst/>
                <a:uLnTx/>
                <a:uFillTx/>
                <a:latin typeface="Corbel" panose="020B0503020204020204"/>
                <a:ea typeface="+mn-ea"/>
                <a:cs typeface="+mn-cs"/>
                <a:hlinkClick r:id="rId6">
                  <a:extLst>
                    <a:ext uri="{A12FA001-AC4F-418D-AE19-62706E023703}">
                      <ahyp:hlinkClr xmlns:ahyp="http://schemas.microsoft.com/office/drawing/2018/hyperlinkcolor" val="tx"/>
                    </a:ext>
                  </a:extLst>
                </a:hlinkClick>
              </a:rPr>
              <a:t>Principals for Responsible Investment</a:t>
            </a:r>
            <a:r>
              <a:rPr kumimoji="0" lang="en-US" sz="1300" b="0" i="0" u="none" strike="noStrike" kern="1200" cap="none" spc="0" normalizeH="0" baseline="0" noProof="0" dirty="0">
                <a:ln>
                  <a:noFill/>
                </a:ln>
                <a:solidFill>
                  <a:prstClr val="white"/>
                </a:solidFill>
                <a:effectLst/>
                <a:uLnTx/>
                <a:uFillTx/>
                <a:latin typeface="Corbel" panose="020B0503020204020204"/>
                <a:ea typeface="+mn-ea"/>
                <a:cs typeface="+mn-cs"/>
                <a:hlinkClick r:id="rId6">
                  <a:extLst>
                    <a:ext uri="{A12FA001-AC4F-418D-AE19-62706E023703}">
                      <ahyp:hlinkClr xmlns:ahyp="http://schemas.microsoft.com/office/drawing/2018/hyperlinkcolor" val="tx"/>
                    </a:ext>
                  </a:extLst>
                </a:hlinkClick>
              </a:rPr>
              <a:t> </a:t>
            </a:r>
            <a:endParaRPr kumimoji="0" lang="en-US" sz="1300" b="0" i="0" u="none" strike="noStrike" kern="1200" cap="none" spc="0" normalizeH="0" baseline="0" noProof="0" dirty="0">
              <a:ln>
                <a:noFill/>
              </a:ln>
              <a:solidFill>
                <a:prstClr val="white"/>
              </a:solidFill>
              <a:effectLst/>
              <a:uLnTx/>
              <a:uFillTx/>
              <a:latin typeface="Corbel" panose="020B0503020204020204"/>
              <a:ea typeface="+mn-ea"/>
              <a:cs typeface="+mn-cs"/>
            </a:endParaRPr>
          </a:p>
        </p:txBody>
      </p:sp>
      <p:sp>
        <p:nvSpPr>
          <p:cNvPr id="77" name="TextBox 76">
            <a:extLst>
              <a:ext uri="{FF2B5EF4-FFF2-40B4-BE49-F238E27FC236}">
                <a16:creationId xmlns:a16="http://schemas.microsoft.com/office/drawing/2014/main" id="{461BDB90-30B1-48B8-8D80-C111C33043B8}"/>
              </a:ext>
            </a:extLst>
          </p:cNvPr>
          <p:cNvSpPr txBox="1"/>
          <p:nvPr/>
        </p:nvSpPr>
        <p:spPr>
          <a:xfrm rot="16200000">
            <a:off x="-606012" y="1040122"/>
            <a:ext cx="1708160"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orbel" panose="020B0503020204020204"/>
                <a:ea typeface="+mn-ea"/>
                <a:cs typeface="+mn-cs"/>
              </a:rPr>
              <a:t>Centralized Info</a:t>
            </a:r>
          </a:p>
        </p:txBody>
      </p:sp>
      <p:sp>
        <p:nvSpPr>
          <p:cNvPr id="7" name="TextBox 6">
            <a:extLst>
              <a:ext uri="{FF2B5EF4-FFF2-40B4-BE49-F238E27FC236}">
                <a16:creationId xmlns:a16="http://schemas.microsoft.com/office/drawing/2014/main" id="{76412741-2265-4938-973C-E101CE2F9721}"/>
              </a:ext>
            </a:extLst>
          </p:cNvPr>
          <p:cNvSpPr txBox="1"/>
          <p:nvPr/>
        </p:nvSpPr>
        <p:spPr>
          <a:xfrm>
            <a:off x="3796351" y="479284"/>
            <a:ext cx="3140864" cy="1261627"/>
          </a:xfrm>
          <a:prstGeom prst="rect">
            <a:avLst/>
          </a:prstGeom>
          <a:solidFill>
            <a:schemeClr val="accent1">
              <a:lumMod val="60000"/>
              <a:lumOff val="40000"/>
            </a:schemeClr>
          </a:solid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0" lang="en-US" sz="1300" b="0" i="0" u="sng" strike="noStrike" kern="1200" cap="none" spc="0" normalizeH="0" baseline="0" noProof="0" dirty="0">
                <a:ln>
                  <a:noFill/>
                </a:ln>
                <a:solidFill>
                  <a:prstClr val="white"/>
                </a:solidFill>
                <a:effectLst/>
                <a:uLnTx/>
                <a:uFillTx/>
                <a:latin typeface="Corbel" panose="020B0503020204020204"/>
                <a:ea typeface="+mn-ea"/>
                <a:cs typeface="+mn-cs"/>
                <a:hlinkClick r:id="rId7">
                  <a:extLst>
                    <a:ext uri="{A12FA001-AC4F-418D-AE19-62706E023703}">
                      <ahyp:hlinkClr xmlns:ahyp="http://schemas.microsoft.com/office/drawing/2018/hyperlinkcolor" val="tx"/>
                    </a:ext>
                  </a:extLst>
                </a:hlinkClick>
              </a:rPr>
              <a:t>Bloomberg Sustainable Finance Briefs</a:t>
            </a:r>
            <a:endParaRPr kumimoji="0" lang="en-US" sz="1300" b="0" i="0" u="sng" strike="noStrike" kern="1200" cap="none" spc="0" normalizeH="0" baseline="0" noProof="0" dirty="0">
              <a:ln>
                <a:noFill/>
              </a:ln>
              <a:solidFill>
                <a:prstClr val="white"/>
              </a:solidFill>
              <a:effectLst/>
              <a:uLnTx/>
              <a:uFillTx/>
              <a:latin typeface="Corbel" panose="020B0503020204020204"/>
              <a:ea typeface="+mn-ea"/>
              <a:cs typeface="+mn-cs"/>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0" lang="en-US" sz="1300" b="0" i="0" u="sng" strike="noStrike" kern="1200" cap="none" spc="0" normalizeH="0" baseline="0" noProof="0" dirty="0" err="1">
                <a:ln>
                  <a:noFill/>
                </a:ln>
                <a:solidFill>
                  <a:prstClr val="white"/>
                </a:solidFill>
                <a:effectLst/>
                <a:uLnTx/>
                <a:uFillTx/>
                <a:latin typeface="Corbel" panose="020B0503020204020204"/>
                <a:ea typeface="+mn-ea"/>
                <a:cs typeface="+mn-cs"/>
                <a:hlinkClick r:id="rId8">
                  <a:extLst>
                    <a:ext uri="{A12FA001-AC4F-418D-AE19-62706E023703}">
                      <ahyp:hlinkClr xmlns:ahyp="http://schemas.microsoft.com/office/drawing/2018/hyperlinkcolor" val="tx"/>
                    </a:ext>
                  </a:extLst>
                </a:hlinkClick>
              </a:rPr>
              <a:t>ImpactAlpha’s</a:t>
            </a:r>
            <a:r>
              <a:rPr kumimoji="0" lang="en-US" sz="1300" b="0" i="0" u="sng" strike="noStrike" kern="1200" cap="none" spc="0" normalizeH="0" baseline="0" noProof="0" dirty="0">
                <a:ln>
                  <a:noFill/>
                </a:ln>
                <a:solidFill>
                  <a:prstClr val="white"/>
                </a:solidFill>
                <a:effectLst/>
                <a:uLnTx/>
                <a:uFillTx/>
                <a:latin typeface="Corbel" panose="020B0503020204020204"/>
                <a:ea typeface="+mn-ea"/>
                <a:cs typeface="+mn-cs"/>
                <a:hlinkClick r:id="rId8">
                  <a:extLst>
                    <a:ext uri="{A12FA001-AC4F-418D-AE19-62706E023703}">
                      <ahyp:hlinkClr xmlns:ahyp="http://schemas.microsoft.com/office/drawing/2018/hyperlinkcolor" val="tx"/>
                    </a:ext>
                  </a:extLst>
                </a:hlinkClick>
              </a:rPr>
              <a:t> Daily Brief</a:t>
            </a:r>
            <a:endParaRPr kumimoji="0" lang="en-US" sz="1300" b="0" i="0" u="sng" strike="noStrike" kern="1200" cap="none" spc="0" normalizeH="0" baseline="0" noProof="0" dirty="0">
              <a:ln>
                <a:noFill/>
              </a:ln>
              <a:solidFill>
                <a:prstClr val="white"/>
              </a:solidFill>
              <a:effectLst/>
              <a:uLnTx/>
              <a:uFillTx/>
              <a:latin typeface="Corbel" panose="020B0503020204020204"/>
              <a:ea typeface="+mn-ea"/>
              <a:cs typeface="+mn-cs"/>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0" lang="en-US" sz="1300" b="0" i="0" u="sng" strike="noStrike" kern="1200" cap="none" spc="0" normalizeH="0" baseline="0" noProof="0" dirty="0">
                <a:ln>
                  <a:noFill/>
                </a:ln>
                <a:solidFill>
                  <a:prstClr val="white"/>
                </a:solidFill>
                <a:effectLst/>
                <a:uLnTx/>
                <a:uFillTx/>
                <a:latin typeface="Corbel" panose="020B0503020204020204"/>
                <a:ea typeface="+mn-ea"/>
                <a:cs typeface="+mn-cs"/>
                <a:hlinkClick r:id="rId9">
                  <a:extLst>
                    <a:ext uri="{A12FA001-AC4F-418D-AE19-62706E023703}">
                      <ahyp:hlinkClr xmlns:ahyp="http://schemas.microsoft.com/office/drawing/2018/hyperlinkcolor" val="tx"/>
                    </a:ext>
                  </a:extLst>
                </a:hlinkClick>
              </a:rPr>
              <a:t>Green Money Journal</a:t>
            </a:r>
            <a:endParaRPr kumimoji="0" lang="en-US" sz="1300" b="0" i="0" u="sng" strike="noStrike" kern="1200" cap="none" spc="0" normalizeH="0" baseline="0" noProof="0" dirty="0">
              <a:ln>
                <a:noFill/>
              </a:ln>
              <a:solidFill>
                <a:prstClr val="white"/>
              </a:solidFill>
              <a:effectLst/>
              <a:uLnTx/>
              <a:uFillTx/>
              <a:latin typeface="Corbel" panose="020B0503020204020204"/>
              <a:ea typeface="+mn-ea"/>
              <a:cs typeface="+mn-cs"/>
            </a:endParaRPr>
          </a:p>
          <a:p>
            <a:pPr marL="0" marR="0" lvl="0" indent="0" algn="l" defTabSz="457200" rtl="0" eaLnBrk="1" fontAlgn="auto" latinLnBrk="0" hangingPunct="1">
              <a:lnSpc>
                <a:spcPct val="150000"/>
              </a:lnSpc>
              <a:spcBef>
                <a:spcPts val="0"/>
              </a:spcBef>
              <a:spcAft>
                <a:spcPts val="0"/>
              </a:spcAft>
              <a:buClrTx/>
              <a:buSzTx/>
              <a:buFontTx/>
              <a:buNone/>
              <a:tabLst/>
              <a:defRPr/>
            </a:pPr>
            <a:r>
              <a:rPr kumimoji="0" lang="en-US" sz="1300" b="0" i="0" u="sng" strike="noStrike" kern="1200" cap="none" spc="0" normalizeH="0" baseline="0" noProof="0" dirty="0">
                <a:ln>
                  <a:noFill/>
                </a:ln>
                <a:solidFill>
                  <a:prstClr val="white"/>
                </a:solidFill>
                <a:effectLst/>
                <a:uLnTx/>
                <a:uFillTx/>
                <a:latin typeface="Corbel" panose="020B0503020204020204"/>
                <a:ea typeface="+mn-ea"/>
                <a:cs typeface="+mn-cs"/>
              </a:rPr>
              <a:t>Connected Investing</a:t>
            </a:r>
          </a:p>
        </p:txBody>
      </p:sp>
      <p:sp>
        <p:nvSpPr>
          <p:cNvPr id="8" name="TextBox 7">
            <a:extLst>
              <a:ext uri="{FF2B5EF4-FFF2-40B4-BE49-F238E27FC236}">
                <a16:creationId xmlns:a16="http://schemas.microsoft.com/office/drawing/2014/main" id="{1CA20406-368E-4024-A742-A9264EE18D3E}"/>
              </a:ext>
            </a:extLst>
          </p:cNvPr>
          <p:cNvSpPr txBox="1"/>
          <p:nvPr/>
        </p:nvSpPr>
        <p:spPr>
          <a:xfrm rot="16200000">
            <a:off x="3020449" y="798057"/>
            <a:ext cx="1501028" cy="64633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orbel" panose="020B0503020204020204"/>
                <a:ea typeface="+mn-ea"/>
                <a:cs typeface="+mn-cs"/>
              </a:rPr>
              <a:t>News Digests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orbel" panose="020B0503020204020204"/>
              <a:ea typeface="+mn-ea"/>
              <a:cs typeface="+mn-cs"/>
            </a:endParaRPr>
          </a:p>
        </p:txBody>
      </p:sp>
      <p:sp>
        <p:nvSpPr>
          <p:cNvPr id="10" name="TextBox 9">
            <a:extLst>
              <a:ext uri="{FF2B5EF4-FFF2-40B4-BE49-F238E27FC236}">
                <a16:creationId xmlns:a16="http://schemas.microsoft.com/office/drawing/2014/main" id="{F6D96205-B1D4-413F-B563-6219B0E83DFC}"/>
              </a:ext>
            </a:extLst>
          </p:cNvPr>
          <p:cNvSpPr txBox="1"/>
          <p:nvPr/>
        </p:nvSpPr>
        <p:spPr>
          <a:xfrm rot="16200000">
            <a:off x="2049584" y="2889564"/>
            <a:ext cx="3124199"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orbel" panose="020B0503020204020204"/>
                <a:ea typeface="+mn-ea"/>
                <a:cs typeface="+mn-cs"/>
              </a:rPr>
              <a:t>Impact Investing Guides</a:t>
            </a:r>
          </a:p>
        </p:txBody>
      </p:sp>
      <p:sp>
        <p:nvSpPr>
          <p:cNvPr id="12" name="TextBox 11">
            <a:extLst>
              <a:ext uri="{FF2B5EF4-FFF2-40B4-BE49-F238E27FC236}">
                <a16:creationId xmlns:a16="http://schemas.microsoft.com/office/drawing/2014/main" id="{C5307283-6BEE-4E8F-856D-BC609EBD25BB}"/>
              </a:ext>
            </a:extLst>
          </p:cNvPr>
          <p:cNvSpPr txBox="1"/>
          <p:nvPr/>
        </p:nvSpPr>
        <p:spPr>
          <a:xfrm>
            <a:off x="3816576" y="1974419"/>
            <a:ext cx="3120638" cy="3293209"/>
          </a:xfrm>
          <a:prstGeom prst="rect">
            <a:avLst/>
          </a:prstGeom>
          <a:solidFill>
            <a:schemeClr val="accent1">
              <a:lumMod val="60000"/>
              <a:lumOff val="40000"/>
            </a:schemeClr>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prstClr val="white"/>
                </a:solidFill>
                <a:effectLst/>
                <a:uLnTx/>
                <a:uFillTx/>
                <a:latin typeface="Corbel" panose="020B0503020204020204"/>
                <a:ea typeface="+mn-ea"/>
                <a:cs typeface="+mn-cs"/>
              </a:rPr>
              <a:t>GIIN: </a:t>
            </a:r>
            <a:r>
              <a:rPr kumimoji="0" lang="en-US" sz="1300" b="0" i="0" u="none" strike="noStrike" kern="1200" cap="none" spc="0" normalizeH="0" baseline="0" noProof="0" dirty="0">
                <a:ln>
                  <a:noFill/>
                </a:ln>
                <a:solidFill>
                  <a:prstClr val="white"/>
                </a:solidFill>
                <a:effectLst/>
                <a:uLnTx/>
                <a:uFillTx/>
                <a:latin typeface="Corbel" panose="020B0503020204020204"/>
                <a:ea typeface="+mn-ea"/>
                <a:cs typeface="+mn-cs"/>
                <a:hlinkClick r:id="rId10">
                  <a:extLst>
                    <a:ext uri="{A12FA001-AC4F-418D-AE19-62706E023703}">
                      <ahyp:hlinkClr xmlns:ahyp="http://schemas.microsoft.com/office/drawing/2018/hyperlinkcolor" val="tx"/>
                    </a:ext>
                  </a:extLst>
                </a:hlinkClick>
              </a:rPr>
              <a:t>What you need to know about impact investing</a:t>
            </a:r>
            <a:endParaRPr kumimoji="0" lang="en-US" sz="1300" b="0" i="0" u="none" strike="noStrike" kern="1200" cap="none" spc="0" normalizeH="0" baseline="0" noProof="0" dirty="0">
              <a:ln>
                <a:noFill/>
              </a:ln>
              <a:solidFill>
                <a:prstClr val="white"/>
              </a:solidFill>
              <a:effectLst/>
              <a:uLnTx/>
              <a:uFillTx/>
              <a:latin typeface="Corbel" panose="020B050302020402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dirty="0">
              <a:ln>
                <a:noFill/>
              </a:ln>
              <a:solidFill>
                <a:prstClr val="white"/>
              </a:solidFill>
              <a:effectLst/>
              <a:uLnTx/>
              <a:uFillTx/>
              <a:latin typeface="Corbel" panose="020B050302020402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prstClr val="white"/>
                </a:solidFill>
                <a:effectLst/>
                <a:uLnTx/>
                <a:uFillTx/>
                <a:latin typeface="Corbel" panose="020B0503020204020204"/>
                <a:ea typeface="+mn-ea"/>
                <a:cs typeface="+mn-cs"/>
              </a:rPr>
              <a:t>Sonya Dreizler for CNBC: </a:t>
            </a:r>
            <a:r>
              <a:rPr kumimoji="0" lang="en-US" sz="1300" b="0" i="0" u="none" strike="noStrike" kern="1200" cap="none" spc="0" normalizeH="0" baseline="0" noProof="0" dirty="0">
                <a:ln>
                  <a:noFill/>
                </a:ln>
                <a:solidFill>
                  <a:prstClr val="white"/>
                </a:solidFill>
                <a:effectLst/>
                <a:uLnTx/>
                <a:uFillTx/>
                <a:latin typeface="Corbel" panose="020B0503020204020204"/>
                <a:ea typeface="+mn-ea"/>
                <a:cs typeface="+mn-cs"/>
                <a:hlinkClick r:id="rId11">
                  <a:extLst>
                    <a:ext uri="{A12FA001-AC4F-418D-AE19-62706E023703}">
                      <ahyp:hlinkClr xmlns:ahyp="http://schemas.microsoft.com/office/drawing/2018/hyperlinkcolor" val="tx"/>
                    </a:ext>
                  </a:extLst>
                </a:hlinkClick>
              </a:rPr>
              <a:t>From SRI to ESG, values-aligned investing has many names.</a:t>
            </a:r>
            <a:endParaRPr kumimoji="0" lang="en-US" sz="1300" b="0" i="0" u="none" strike="noStrike" kern="1200" cap="none" spc="0" normalizeH="0" baseline="0" noProof="0" dirty="0">
              <a:ln>
                <a:noFill/>
              </a:ln>
              <a:solidFill>
                <a:prstClr val="white"/>
              </a:solidFill>
              <a:effectLst/>
              <a:uLnTx/>
              <a:uFillTx/>
              <a:latin typeface="Corbel" panose="020B050302020402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300" b="0" i="0" u="sng" strike="noStrike" kern="1200" cap="none" spc="0" normalizeH="0" baseline="0" noProof="0" dirty="0">
              <a:ln>
                <a:noFill/>
              </a:ln>
              <a:solidFill>
                <a:prstClr val="white"/>
              </a:solidFill>
              <a:effectLst/>
              <a:uLnTx/>
              <a:uFillTx/>
              <a:latin typeface="Corbel" panose="020B050302020402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prstClr val="white"/>
                </a:solidFill>
                <a:effectLst/>
                <a:uLnTx/>
                <a:uFillTx/>
                <a:latin typeface="Corbel" panose="020B0503020204020204"/>
                <a:ea typeface="+mn-ea"/>
                <a:cs typeface="+mn-cs"/>
              </a:rPr>
              <a:t>CFA: </a:t>
            </a:r>
            <a:r>
              <a:rPr kumimoji="0" lang="en-US" sz="1300" b="0" i="0" u="none" strike="noStrike" kern="1200" cap="none" spc="0" normalizeH="0" baseline="0" noProof="0" dirty="0">
                <a:ln>
                  <a:noFill/>
                </a:ln>
                <a:solidFill>
                  <a:prstClr val="white"/>
                </a:solidFill>
                <a:effectLst/>
                <a:uLnTx/>
                <a:uFillTx/>
                <a:latin typeface="Corbel" panose="020B0503020204020204"/>
                <a:ea typeface="+mn-ea"/>
                <a:cs typeface="+mn-cs"/>
                <a:hlinkClick r:id="rId12">
                  <a:extLst>
                    <a:ext uri="{A12FA001-AC4F-418D-AE19-62706E023703}">
                      <ahyp:hlinkClr xmlns:ahyp="http://schemas.microsoft.com/office/drawing/2018/hyperlinkcolor" val="tx"/>
                    </a:ext>
                  </a:extLst>
                </a:hlinkClick>
              </a:rPr>
              <a:t>ESG / Sustainable Investing overview, papers, and guides</a:t>
            </a:r>
            <a:endParaRPr kumimoji="0" lang="en-US" sz="1300" b="0" i="0" u="none" strike="noStrike" kern="1200" cap="none" spc="0" normalizeH="0" baseline="0" noProof="0" dirty="0">
              <a:ln>
                <a:noFill/>
              </a:ln>
              <a:solidFill>
                <a:prstClr val="white"/>
              </a:solidFill>
              <a:effectLst/>
              <a:uLnTx/>
              <a:uFillTx/>
              <a:latin typeface="Corbel" panose="020B050302020402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dirty="0">
              <a:ln>
                <a:noFill/>
              </a:ln>
              <a:solidFill>
                <a:prstClr val="white"/>
              </a:solidFill>
              <a:effectLst/>
              <a:uLnTx/>
              <a:uFillTx/>
              <a:latin typeface="Corbel" panose="020B050302020402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prstClr val="white"/>
                </a:solidFill>
                <a:effectLst/>
                <a:uLnTx/>
                <a:uFillTx/>
                <a:latin typeface="Corbel" panose="020B0503020204020204"/>
                <a:ea typeface="+mn-ea"/>
                <a:cs typeface="+mn-cs"/>
              </a:rPr>
              <a:t>World Economic Forum: </a:t>
            </a:r>
            <a:r>
              <a:rPr kumimoji="0" lang="en-US" sz="1300" b="0" i="0" u="none" strike="noStrike" kern="1200" cap="none" spc="0" normalizeH="0" baseline="0" noProof="0" dirty="0">
                <a:ln>
                  <a:noFill/>
                </a:ln>
                <a:solidFill>
                  <a:prstClr val="white"/>
                </a:solidFill>
                <a:effectLst/>
                <a:uLnTx/>
                <a:uFillTx/>
                <a:latin typeface="Corbel" panose="020B0503020204020204"/>
                <a:ea typeface="+mn-ea"/>
                <a:cs typeface="+mn-cs"/>
                <a:hlinkClick r:id="rId13">
                  <a:extLst>
                    <a:ext uri="{A12FA001-AC4F-418D-AE19-62706E023703}">
                      <ahyp:hlinkClr xmlns:ahyp="http://schemas.microsoft.com/office/drawing/2018/hyperlinkcolor" val="tx"/>
                    </a:ext>
                  </a:extLst>
                </a:hlinkClick>
              </a:rPr>
              <a:t>The Future of Sustainable &amp; Impact Investing Project</a:t>
            </a:r>
            <a:endParaRPr kumimoji="0" lang="en-US" sz="1300" b="0" i="0" u="none" strike="noStrike" kern="1200" cap="none" spc="0" normalizeH="0" baseline="0" noProof="0" dirty="0">
              <a:ln>
                <a:noFill/>
              </a:ln>
              <a:solidFill>
                <a:prstClr val="white"/>
              </a:solidFill>
              <a:effectLst/>
              <a:uLnTx/>
              <a:uFillTx/>
              <a:latin typeface="Corbel" panose="020B050302020402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dirty="0">
              <a:ln>
                <a:noFill/>
              </a:ln>
              <a:solidFill>
                <a:prstClr val="white"/>
              </a:solidFill>
              <a:effectLst/>
              <a:uLnTx/>
              <a:uFillTx/>
              <a:latin typeface="Corbel" panose="020B050302020402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prstClr val="white"/>
                </a:solidFill>
                <a:effectLst/>
                <a:uLnTx/>
                <a:uFillTx/>
                <a:latin typeface="Corbel" panose="020B0503020204020204"/>
                <a:ea typeface="+mn-ea"/>
                <a:cs typeface="+mn-cs"/>
              </a:rPr>
              <a:t>Case Foundation: </a:t>
            </a:r>
            <a:r>
              <a:rPr kumimoji="0" lang="en-US" sz="1300" b="0" i="0" u="sng" strike="noStrike" kern="1200" cap="none" spc="0" normalizeH="0" baseline="0" noProof="0" dirty="0">
                <a:ln>
                  <a:noFill/>
                </a:ln>
                <a:solidFill>
                  <a:prstClr val="white"/>
                </a:solidFill>
                <a:effectLst/>
                <a:uLnTx/>
                <a:uFillTx/>
                <a:latin typeface="Corbel" panose="020B0503020204020204"/>
                <a:ea typeface="+mn-ea"/>
                <a:cs typeface="+mn-cs"/>
                <a:hlinkClick r:id="rId14">
                  <a:extLst>
                    <a:ext uri="{A12FA001-AC4F-418D-AE19-62706E023703}">
                      <ahyp:hlinkClr xmlns:ahyp="http://schemas.microsoft.com/office/drawing/2018/hyperlinkcolor" val="tx"/>
                    </a:ext>
                  </a:extLst>
                </a:hlinkClick>
              </a:rPr>
              <a:t>Short Guide to Impact Investing</a:t>
            </a:r>
            <a:r>
              <a:rPr kumimoji="0" lang="en-US" sz="1300" b="0" i="0" u="none" strike="noStrike" kern="1200" cap="none" spc="0" normalizeH="0" baseline="0" noProof="0" dirty="0">
                <a:ln>
                  <a:noFill/>
                </a:ln>
                <a:solidFill>
                  <a:prstClr val="white"/>
                </a:solidFill>
                <a:effectLst/>
                <a:uLnTx/>
                <a:uFillTx/>
                <a:latin typeface="Corbel" panose="020B0503020204020204"/>
                <a:ea typeface="+mn-ea"/>
                <a:cs typeface="+mn-cs"/>
              </a:rPr>
              <a:t> (from 2015 but still good info)</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300" b="0" i="0" u="sng" strike="noStrike" kern="1200" cap="none" spc="0" normalizeH="0" baseline="0" noProof="0" dirty="0">
              <a:ln>
                <a:noFill/>
              </a:ln>
              <a:solidFill>
                <a:prstClr val="white"/>
              </a:solidFill>
              <a:effectLst/>
              <a:uLnTx/>
              <a:uFillTx/>
              <a:latin typeface="Corbel" panose="020B050302020402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err="1">
                <a:ln>
                  <a:noFill/>
                </a:ln>
                <a:solidFill>
                  <a:prstClr val="white"/>
                </a:solidFill>
                <a:effectLst/>
                <a:uLnTx/>
                <a:uFillTx/>
                <a:latin typeface="Corbel" panose="020B0503020204020204"/>
                <a:ea typeface="+mn-ea"/>
                <a:cs typeface="+mn-cs"/>
              </a:rPr>
              <a:t>ImpactAssets</a:t>
            </a:r>
            <a:r>
              <a:rPr kumimoji="0" lang="en-US" sz="1300" b="0" i="0" u="none" strike="noStrike" kern="1200" cap="none" spc="0" normalizeH="0" baseline="0" noProof="0" dirty="0">
                <a:ln>
                  <a:noFill/>
                </a:ln>
                <a:solidFill>
                  <a:prstClr val="white"/>
                </a:solidFill>
                <a:effectLst/>
                <a:uLnTx/>
                <a:uFillTx/>
                <a:latin typeface="Corbel" panose="020B0503020204020204"/>
                <a:ea typeface="+mn-ea"/>
                <a:cs typeface="+mn-cs"/>
              </a:rPr>
              <a:t>: </a:t>
            </a:r>
            <a:r>
              <a:rPr kumimoji="0" lang="en-US" sz="1300" b="0" i="0" u="sng" strike="noStrike" kern="1200" cap="none" spc="0" normalizeH="0" baseline="0" noProof="0" dirty="0">
                <a:ln>
                  <a:noFill/>
                </a:ln>
                <a:solidFill>
                  <a:prstClr val="white"/>
                </a:solidFill>
                <a:effectLst/>
                <a:uLnTx/>
                <a:uFillTx/>
                <a:latin typeface="Corbel" panose="020B0503020204020204"/>
                <a:ea typeface="+mn-ea"/>
                <a:cs typeface="+mn-cs"/>
              </a:rPr>
              <a:t>Issue </a:t>
            </a:r>
            <a:r>
              <a:rPr kumimoji="0" lang="en-US" sz="1300" b="0" i="0" u="sng" strike="noStrike" kern="1200" cap="none" spc="0" normalizeH="0" baseline="0" noProof="0" dirty="0">
                <a:ln>
                  <a:noFill/>
                </a:ln>
                <a:solidFill>
                  <a:prstClr val="white"/>
                </a:solidFill>
                <a:effectLst/>
                <a:uLnTx/>
                <a:uFillTx/>
                <a:latin typeface="Corbel" panose="020B0503020204020204"/>
                <a:ea typeface="+mn-ea"/>
                <a:cs typeface="+mn-cs"/>
                <a:hlinkClick r:id="rId15">
                  <a:extLst>
                    <a:ext uri="{A12FA001-AC4F-418D-AE19-62706E023703}">
                      <ahyp:hlinkClr xmlns:ahyp="http://schemas.microsoft.com/office/drawing/2018/hyperlinkcolor" val="tx"/>
                    </a:ext>
                  </a:extLst>
                </a:hlinkClick>
              </a:rPr>
              <a:t>Briefs</a:t>
            </a:r>
            <a:endParaRPr kumimoji="0" lang="en-US" sz="1300" b="0" i="0" u="sng" strike="noStrike" kern="1200" cap="none" spc="0" normalizeH="0" baseline="0" noProof="0" dirty="0">
              <a:ln>
                <a:noFill/>
              </a:ln>
              <a:solidFill>
                <a:prstClr val="white"/>
              </a:solidFill>
              <a:effectLst/>
              <a:uLnTx/>
              <a:uFillTx/>
              <a:latin typeface="Corbel" panose="020B0503020204020204"/>
              <a:ea typeface="+mn-ea"/>
              <a:cs typeface="+mn-cs"/>
            </a:endParaRPr>
          </a:p>
        </p:txBody>
      </p:sp>
      <p:sp>
        <p:nvSpPr>
          <p:cNvPr id="14" name="TextBox 13">
            <a:extLst>
              <a:ext uri="{FF2B5EF4-FFF2-40B4-BE49-F238E27FC236}">
                <a16:creationId xmlns:a16="http://schemas.microsoft.com/office/drawing/2014/main" id="{D60FE25E-ADE2-4A1C-8A2E-D6BA6715C86A}"/>
              </a:ext>
            </a:extLst>
          </p:cNvPr>
          <p:cNvSpPr txBox="1"/>
          <p:nvPr/>
        </p:nvSpPr>
        <p:spPr>
          <a:xfrm rot="16200000">
            <a:off x="5938181" y="2925532"/>
            <a:ext cx="292360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orbel" panose="020B0503020204020204"/>
                <a:ea typeface="+mn-ea"/>
                <a:cs typeface="+mn-cs"/>
              </a:rPr>
              <a:t>Data &amp; Measurement Tools</a:t>
            </a:r>
          </a:p>
        </p:txBody>
      </p:sp>
      <p:sp>
        <p:nvSpPr>
          <p:cNvPr id="16" name="TextBox 15">
            <a:extLst>
              <a:ext uri="{FF2B5EF4-FFF2-40B4-BE49-F238E27FC236}">
                <a16:creationId xmlns:a16="http://schemas.microsoft.com/office/drawing/2014/main" id="{12830273-5674-485D-A08D-6E7802E00A70}"/>
              </a:ext>
            </a:extLst>
          </p:cNvPr>
          <p:cNvSpPr txBox="1"/>
          <p:nvPr/>
        </p:nvSpPr>
        <p:spPr>
          <a:xfrm>
            <a:off x="7578883" y="477388"/>
            <a:ext cx="3971451" cy="5183407"/>
          </a:xfrm>
          <a:prstGeom prst="rect">
            <a:avLst/>
          </a:prstGeom>
          <a:solidFill>
            <a:schemeClr val="accent1">
              <a:lumMod val="60000"/>
              <a:lumOff val="40000"/>
            </a:schemeClr>
          </a:solidFill>
        </p:spPr>
        <p:txBody>
          <a:bodyPr wrap="square" rtlCol="0">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0" lang="en-US" sz="1300" b="0" i="0" u="none" strike="noStrike" kern="1200" cap="none" spc="0" normalizeH="0" baseline="0" noProof="0" dirty="0">
                <a:ln>
                  <a:noFill/>
                </a:ln>
                <a:solidFill>
                  <a:prstClr val="white"/>
                </a:solidFill>
                <a:effectLst/>
                <a:uLnTx/>
                <a:uFillTx/>
                <a:latin typeface="Corbel" panose="020B0503020204020204"/>
                <a:ea typeface="+mn-ea"/>
                <a:cs typeface="+mn-cs"/>
                <a:hlinkClick r:id="rId16">
                  <a:extLst>
                    <a:ext uri="{A12FA001-AC4F-418D-AE19-62706E023703}">
                      <ahyp:hlinkClr xmlns:ahyp="http://schemas.microsoft.com/office/drawing/2018/hyperlinkcolor" val="tx"/>
                    </a:ext>
                  </a:extLst>
                </a:hlinkClick>
              </a:rPr>
              <a:t>Yahoo Finance </a:t>
            </a:r>
            <a:r>
              <a:rPr kumimoji="0" lang="en-US" sz="1300" b="0" i="0" u="none" strike="noStrike" kern="1200" cap="none" spc="0" normalizeH="0" baseline="0" noProof="0" dirty="0">
                <a:ln>
                  <a:noFill/>
                </a:ln>
                <a:solidFill>
                  <a:prstClr val="white"/>
                </a:solidFill>
                <a:effectLst/>
                <a:uLnTx/>
                <a:uFillTx/>
                <a:latin typeface="Corbel" panose="020B0503020204020204"/>
                <a:ea typeface="+mn-ea"/>
                <a:cs typeface="+mn-cs"/>
              </a:rPr>
              <a:t>Sustainability Data (free)</a:t>
            </a:r>
          </a:p>
          <a:p>
            <a:pPr marL="0" marR="0" lvl="0" indent="0" algn="l" defTabSz="457200" rtl="0" eaLnBrk="1" fontAlgn="auto" latinLnBrk="0" hangingPunct="1">
              <a:lnSpc>
                <a:spcPct val="150000"/>
              </a:lnSpc>
              <a:spcBef>
                <a:spcPts val="0"/>
              </a:spcBef>
              <a:spcAft>
                <a:spcPts val="0"/>
              </a:spcAft>
              <a:buClrTx/>
              <a:buSzTx/>
              <a:buFontTx/>
              <a:buNone/>
              <a:tabLst/>
              <a:defRPr/>
            </a:pPr>
            <a:r>
              <a:rPr kumimoji="0" lang="en-US" sz="1300" b="0" i="0" u="sng" strike="noStrike" kern="1200" cap="none" spc="0" normalizeH="0" baseline="0" noProof="0" dirty="0">
                <a:ln>
                  <a:noFill/>
                </a:ln>
                <a:solidFill>
                  <a:prstClr val="white"/>
                </a:solidFill>
                <a:effectLst/>
                <a:uLnTx/>
                <a:uFillTx/>
                <a:latin typeface="Corbel" panose="020B0503020204020204"/>
                <a:ea typeface="+mn-ea"/>
                <a:cs typeface="+mn-cs"/>
                <a:hlinkClick r:id="rId17">
                  <a:extLst>
                    <a:ext uri="{A12FA001-AC4F-418D-AE19-62706E023703}">
                      <ahyp:hlinkClr xmlns:ahyp="http://schemas.microsoft.com/office/drawing/2018/hyperlinkcolor" val="tx"/>
                    </a:ext>
                  </a:extLst>
                </a:hlinkClick>
              </a:rPr>
              <a:t>FI 360</a:t>
            </a:r>
            <a:r>
              <a:rPr kumimoji="0" lang="en-US" sz="1300" b="0" i="0" u="none" strike="noStrike" kern="1200" cap="none" spc="0" normalizeH="0" baseline="0" noProof="0" dirty="0">
                <a:ln>
                  <a:noFill/>
                </a:ln>
                <a:solidFill>
                  <a:prstClr val="white"/>
                </a:solidFill>
                <a:effectLst/>
                <a:uLnTx/>
                <a:uFillTx/>
                <a:latin typeface="Corbel" panose="020B0503020204020204"/>
                <a:ea typeface="+mn-ea"/>
                <a:cs typeface="+mn-cs"/>
              </a:rPr>
              <a:t>  (subscription fee)</a:t>
            </a:r>
          </a:p>
          <a:p>
            <a:pPr marL="0" marR="0" lvl="0" indent="0" algn="l" defTabSz="457200" rtl="0" eaLnBrk="1" fontAlgn="auto" latinLnBrk="0" hangingPunct="1">
              <a:lnSpc>
                <a:spcPct val="150000"/>
              </a:lnSpc>
              <a:spcBef>
                <a:spcPts val="0"/>
              </a:spcBef>
              <a:spcAft>
                <a:spcPts val="0"/>
              </a:spcAft>
              <a:buClrTx/>
              <a:buSzTx/>
              <a:buFontTx/>
              <a:buNone/>
              <a:tabLst/>
              <a:defRPr/>
            </a:pPr>
            <a:r>
              <a:rPr kumimoji="0" lang="en-US" sz="1300" b="0" i="0" u="none" strike="noStrike" kern="1200" cap="none" spc="0" normalizeH="0" baseline="0" noProof="0" dirty="0">
                <a:ln>
                  <a:noFill/>
                </a:ln>
                <a:solidFill>
                  <a:prstClr val="white"/>
                </a:solidFill>
                <a:effectLst/>
                <a:uLnTx/>
                <a:uFillTx/>
                <a:latin typeface="Corbel" panose="020B0503020204020204"/>
                <a:ea typeface="+mn-ea"/>
                <a:cs typeface="+mn-cs"/>
                <a:hlinkClick r:id="rId18">
                  <a:extLst>
                    <a:ext uri="{A12FA001-AC4F-418D-AE19-62706E023703}">
                      <ahyp:hlinkClr xmlns:ahyp="http://schemas.microsoft.com/office/drawing/2018/hyperlinkcolor" val="tx"/>
                    </a:ext>
                  </a:extLst>
                </a:hlinkClick>
              </a:rPr>
              <a:t>HIP Investor Impact Ratings </a:t>
            </a:r>
            <a:r>
              <a:rPr kumimoji="0" lang="en-US" sz="1300" b="0" i="0" u="none" strike="noStrike" kern="1200" cap="none" spc="0" normalizeH="0" baseline="0" noProof="0" dirty="0">
                <a:ln>
                  <a:noFill/>
                </a:ln>
                <a:solidFill>
                  <a:prstClr val="white"/>
                </a:solidFill>
                <a:effectLst/>
                <a:uLnTx/>
                <a:uFillTx/>
                <a:latin typeface="Corbel" panose="020B0503020204020204"/>
                <a:ea typeface="+mn-ea"/>
                <a:cs typeface="+mn-cs"/>
              </a:rPr>
              <a:t>(Subscription Fee)</a:t>
            </a:r>
          </a:p>
          <a:p>
            <a:pPr marL="0" marR="0" lvl="0" indent="0" algn="l" defTabSz="457200" rtl="0" eaLnBrk="1" fontAlgn="auto" latinLnBrk="0" hangingPunct="1">
              <a:lnSpc>
                <a:spcPct val="150000"/>
              </a:lnSpc>
              <a:spcBef>
                <a:spcPts val="0"/>
              </a:spcBef>
              <a:spcAft>
                <a:spcPts val="0"/>
              </a:spcAft>
              <a:buClrTx/>
              <a:buSzTx/>
              <a:buFontTx/>
              <a:buNone/>
              <a:tabLst/>
              <a:defRPr/>
            </a:pPr>
            <a:r>
              <a:rPr kumimoji="0" lang="en-US" sz="1300" b="0" i="0" u="sng" strike="noStrike" kern="1200" cap="none" spc="0" normalizeH="0" baseline="0" noProof="0" dirty="0">
                <a:ln>
                  <a:noFill/>
                </a:ln>
                <a:solidFill>
                  <a:prstClr val="white"/>
                </a:solidFill>
                <a:effectLst/>
                <a:uLnTx/>
                <a:uFillTx/>
                <a:latin typeface="Corbel" panose="020B0503020204020204"/>
                <a:ea typeface="+mn-ea"/>
                <a:cs typeface="+mn-cs"/>
                <a:hlinkClick r:id="rId19">
                  <a:extLst>
                    <a:ext uri="{A12FA001-AC4F-418D-AE19-62706E023703}">
                      <ahyp:hlinkClr xmlns:ahyp="http://schemas.microsoft.com/office/drawing/2018/hyperlinkcolor" val="tx"/>
                    </a:ext>
                  </a:extLst>
                </a:hlinkClick>
              </a:rPr>
              <a:t>Social Fund</a:t>
            </a:r>
            <a:r>
              <a:rPr kumimoji="0" lang="en-US" sz="1300" b="0" i="0" u="none" strike="noStrike" kern="1200" cap="none" spc="0" normalizeH="0" baseline="0" noProof="0" dirty="0">
                <a:ln>
                  <a:noFill/>
                </a:ln>
                <a:solidFill>
                  <a:prstClr val="white"/>
                </a:solidFill>
                <a:effectLst/>
                <a:uLnTx/>
                <a:uFillTx/>
                <a:latin typeface="Corbel" panose="020B0503020204020204"/>
                <a:ea typeface="+mn-ea"/>
                <a:cs typeface="+mn-cs"/>
              </a:rPr>
              <a:t> (free)</a:t>
            </a:r>
          </a:p>
          <a:p>
            <a:pPr marL="0" marR="0" lvl="0" indent="0" algn="l" defTabSz="457200" rtl="0" eaLnBrk="1" fontAlgn="auto" latinLnBrk="0" hangingPunct="1">
              <a:lnSpc>
                <a:spcPct val="150000"/>
              </a:lnSpc>
              <a:spcBef>
                <a:spcPts val="0"/>
              </a:spcBef>
              <a:spcAft>
                <a:spcPts val="0"/>
              </a:spcAft>
              <a:buClrTx/>
              <a:buSzTx/>
              <a:buFontTx/>
              <a:buNone/>
              <a:tabLst/>
              <a:defRPr/>
            </a:pPr>
            <a:r>
              <a:rPr kumimoji="0" lang="en-US" sz="1300" b="0" i="0" u="sng" strike="noStrike" kern="1200" cap="none" spc="0" normalizeH="0" baseline="0" noProof="0" dirty="0">
                <a:ln>
                  <a:noFill/>
                </a:ln>
                <a:solidFill>
                  <a:prstClr val="white"/>
                </a:solidFill>
                <a:effectLst/>
                <a:uLnTx/>
                <a:uFillTx/>
                <a:latin typeface="Corbel" panose="020B0503020204020204"/>
                <a:ea typeface="+mn-ea"/>
                <a:cs typeface="+mn-cs"/>
                <a:hlinkClick r:id="rId20">
                  <a:extLst>
                    <a:ext uri="{A12FA001-AC4F-418D-AE19-62706E023703}">
                      <ahyp:hlinkClr xmlns:ahyp="http://schemas.microsoft.com/office/drawing/2018/hyperlinkcolor" val="tx"/>
                    </a:ext>
                  </a:extLst>
                </a:hlinkClick>
              </a:rPr>
              <a:t>Fossil Free Funds</a:t>
            </a:r>
            <a:r>
              <a:rPr kumimoji="0" lang="en-US" sz="1300" b="0" i="0" u="none" strike="noStrike" kern="1200" cap="none" spc="0" normalizeH="0" baseline="0" noProof="0" dirty="0">
                <a:ln>
                  <a:noFill/>
                </a:ln>
                <a:solidFill>
                  <a:prstClr val="white"/>
                </a:solidFill>
                <a:effectLst/>
                <a:uLnTx/>
                <a:uFillTx/>
                <a:latin typeface="Corbel" panose="020B0503020204020204"/>
                <a:ea typeface="+mn-ea"/>
                <a:cs typeface="+mn-cs"/>
              </a:rPr>
              <a:t> (free)</a:t>
            </a:r>
          </a:p>
          <a:p>
            <a:pPr marL="0" marR="0" lvl="0" indent="0" algn="l" defTabSz="457200" rtl="0" eaLnBrk="1" fontAlgn="auto" latinLnBrk="0" hangingPunct="1">
              <a:lnSpc>
                <a:spcPct val="150000"/>
              </a:lnSpc>
              <a:spcBef>
                <a:spcPts val="0"/>
              </a:spcBef>
              <a:spcAft>
                <a:spcPts val="0"/>
              </a:spcAft>
              <a:buClrTx/>
              <a:buSzTx/>
              <a:buFontTx/>
              <a:buNone/>
              <a:tabLst/>
              <a:defRPr/>
            </a:pPr>
            <a:r>
              <a:rPr kumimoji="0" lang="en-US" sz="1300" b="0" i="0" u="sng" strike="noStrike" kern="1200" cap="none" spc="0" normalizeH="0" baseline="0" noProof="0" dirty="0">
                <a:ln>
                  <a:noFill/>
                </a:ln>
                <a:solidFill>
                  <a:prstClr val="white"/>
                </a:solidFill>
                <a:effectLst/>
                <a:uLnTx/>
                <a:uFillTx/>
                <a:latin typeface="Corbel" panose="020B0503020204020204"/>
                <a:ea typeface="+mn-ea"/>
                <a:cs typeface="+mn-cs"/>
                <a:hlinkClick r:id="rId21">
                  <a:extLst>
                    <a:ext uri="{A12FA001-AC4F-418D-AE19-62706E023703}">
                      <ahyp:hlinkClr xmlns:ahyp="http://schemas.microsoft.com/office/drawing/2018/hyperlinkcolor" val="tx"/>
                    </a:ext>
                  </a:extLst>
                </a:hlinkClick>
              </a:rPr>
              <a:t>Deforestation Free Funds</a:t>
            </a:r>
            <a:r>
              <a:rPr kumimoji="0" lang="en-US" sz="1300" b="0" i="0" u="none" strike="noStrike" kern="1200" cap="none" spc="0" normalizeH="0" baseline="0" noProof="0" dirty="0">
                <a:ln>
                  <a:noFill/>
                </a:ln>
                <a:solidFill>
                  <a:prstClr val="white"/>
                </a:solidFill>
                <a:effectLst/>
                <a:uLnTx/>
                <a:uFillTx/>
                <a:latin typeface="Corbel" panose="020B0503020204020204"/>
                <a:ea typeface="+mn-ea"/>
                <a:cs typeface="+mn-cs"/>
              </a:rPr>
              <a:t> (free)</a:t>
            </a:r>
          </a:p>
          <a:p>
            <a:pPr marL="0" marR="0" lvl="0" indent="0" algn="l" defTabSz="457200" rtl="0" eaLnBrk="1" fontAlgn="auto" latinLnBrk="0" hangingPunct="1">
              <a:lnSpc>
                <a:spcPct val="150000"/>
              </a:lnSpc>
              <a:spcBef>
                <a:spcPts val="0"/>
              </a:spcBef>
              <a:spcAft>
                <a:spcPts val="0"/>
              </a:spcAft>
              <a:buClrTx/>
              <a:buSzTx/>
              <a:buFontTx/>
              <a:buNone/>
              <a:tabLst/>
              <a:defRPr/>
            </a:pPr>
            <a:r>
              <a:rPr kumimoji="0" lang="en-US" sz="1300" b="0" i="0" u="sng" strike="noStrike" kern="1200" cap="none" spc="0" normalizeH="0" baseline="0" noProof="0" dirty="0">
                <a:ln>
                  <a:noFill/>
                </a:ln>
                <a:solidFill>
                  <a:prstClr val="white"/>
                </a:solidFill>
                <a:effectLst/>
                <a:uLnTx/>
                <a:uFillTx/>
                <a:latin typeface="Corbel" panose="020B0503020204020204"/>
                <a:ea typeface="+mn-ea"/>
                <a:cs typeface="+mn-cs"/>
                <a:hlinkClick r:id="rId22">
                  <a:extLst>
                    <a:ext uri="{A12FA001-AC4F-418D-AE19-62706E023703}">
                      <ahyp:hlinkClr xmlns:ahyp="http://schemas.microsoft.com/office/drawing/2018/hyperlinkcolor" val="tx"/>
                    </a:ext>
                  </a:extLst>
                </a:hlinkClick>
              </a:rPr>
              <a:t>Morningstar Globes</a:t>
            </a:r>
            <a:r>
              <a:rPr kumimoji="0" lang="en-US" sz="1300" b="0" i="0" u="none" strike="noStrike" kern="1200" cap="none" spc="0" normalizeH="0" baseline="0" noProof="0" dirty="0">
                <a:ln>
                  <a:noFill/>
                </a:ln>
                <a:solidFill>
                  <a:prstClr val="white"/>
                </a:solidFill>
                <a:effectLst/>
                <a:uLnTx/>
                <a:uFillTx/>
                <a:latin typeface="Corbel" panose="020B0503020204020204"/>
                <a:ea typeface="+mn-ea"/>
                <a:cs typeface="+mn-cs"/>
                <a:hlinkClick r:id="rId22">
                  <a:extLst>
                    <a:ext uri="{A12FA001-AC4F-418D-AE19-62706E023703}">
                      <ahyp:hlinkClr xmlns:ahyp="http://schemas.microsoft.com/office/drawing/2018/hyperlinkcolor" val="tx"/>
                    </a:ext>
                  </a:extLst>
                </a:hlinkClick>
              </a:rPr>
              <a:t> </a:t>
            </a:r>
            <a:r>
              <a:rPr kumimoji="0" lang="en-US" sz="1300" b="0" i="0" u="none" strike="noStrike" kern="1200" cap="none" spc="0" normalizeH="0" baseline="0" noProof="0" dirty="0">
                <a:ln>
                  <a:noFill/>
                </a:ln>
                <a:solidFill>
                  <a:prstClr val="white"/>
                </a:solidFill>
                <a:effectLst/>
                <a:uLnTx/>
                <a:uFillTx/>
                <a:latin typeface="Corbel" panose="020B0503020204020204"/>
                <a:ea typeface="+mn-ea"/>
                <a:cs typeface="+mn-cs"/>
              </a:rPr>
              <a:t>(free)</a:t>
            </a:r>
          </a:p>
          <a:p>
            <a:pPr marL="0" marR="0" lvl="0" indent="0" algn="l" defTabSz="457200" rtl="0" eaLnBrk="1" fontAlgn="auto" latinLnBrk="0" hangingPunct="1">
              <a:lnSpc>
                <a:spcPct val="150000"/>
              </a:lnSpc>
              <a:spcBef>
                <a:spcPts val="0"/>
              </a:spcBef>
              <a:spcAft>
                <a:spcPts val="0"/>
              </a:spcAft>
              <a:buClrTx/>
              <a:buSzTx/>
              <a:buFontTx/>
              <a:buNone/>
              <a:tabLst/>
              <a:defRPr/>
            </a:pPr>
            <a:r>
              <a:rPr kumimoji="0" lang="en-US" sz="1300" b="0" i="0" u="none" strike="noStrike" kern="1200" cap="none" spc="0" normalizeH="0" baseline="0" noProof="0" dirty="0">
                <a:ln>
                  <a:noFill/>
                </a:ln>
                <a:solidFill>
                  <a:prstClr val="white"/>
                </a:solidFill>
                <a:effectLst/>
                <a:uLnTx/>
                <a:uFillTx/>
                <a:latin typeface="Corbel" panose="020B0503020204020204"/>
                <a:ea typeface="+mn-ea"/>
                <a:cs typeface="+mn-cs"/>
              </a:rPr>
              <a:t>The GIIN’s </a:t>
            </a:r>
            <a:r>
              <a:rPr kumimoji="0" lang="en-US" sz="1300" b="0" i="0" u="sng" strike="noStrike" kern="1200" cap="none" spc="0" normalizeH="0" baseline="0" noProof="0" dirty="0" err="1">
                <a:ln>
                  <a:noFill/>
                </a:ln>
                <a:solidFill>
                  <a:prstClr val="white"/>
                </a:solidFill>
                <a:effectLst/>
                <a:uLnTx/>
                <a:uFillTx/>
                <a:latin typeface="Corbel" panose="020B0503020204020204"/>
                <a:ea typeface="+mn-ea"/>
                <a:cs typeface="+mn-cs"/>
                <a:hlinkClick r:id="rId23">
                  <a:extLst>
                    <a:ext uri="{A12FA001-AC4F-418D-AE19-62706E023703}">
                      <ahyp:hlinkClr xmlns:ahyp="http://schemas.microsoft.com/office/drawing/2018/hyperlinkcolor" val="tx"/>
                    </a:ext>
                  </a:extLst>
                </a:hlinkClick>
              </a:rPr>
              <a:t>ImpactBase</a:t>
            </a:r>
            <a:r>
              <a:rPr kumimoji="0" lang="en-US" sz="1300" b="0" i="0" u="none" strike="noStrike" kern="1200" cap="none" spc="0" normalizeH="0" baseline="0" noProof="0" dirty="0">
                <a:ln>
                  <a:noFill/>
                </a:ln>
                <a:solidFill>
                  <a:prstClr val="white"/>
                </a:solidFill>
                <a:effectLst/>
                <a:uLnTx/>
                <a:uFillTx/>
                <a:latin typeface="Corbel" panose="020B0503020204020204"/>
                <a:ea typeface="+mn-ea"/>
                <a:cs typeface="+mn-cs"/>
              </a:rPr>
              <a:t> (free)</a:t>
            </a:r>
          </a:p>
          <a:p>
            <a:pPr marL="0" marR="0" lvl="0" indent="0" algn="l" defTabSz="457200" rtl="0" eaLnBrk="1" fontAlgn="auto" latinLnBrk="0" hangingPunct="1">
              <a:lnSpc>
                <a:spcPct val="150000"/>
              </a:lnSpc>
              <a:spcBef>
                <a:spcPts val="0"/>
              </a:spcBef>
              <a:spcAft>
                <a:spcPts val="0"/>
              </a:spcAft>
              <a:buClrTx/>
              <a:buSzTx/>
              <a:buFontTx/>
              <a:buNone/>
              <a:tabLst/>
              <a:defRPr/>
            </a:pPr>
            <a:r>
              <a:rPr kumimoji="0" lang="en-US" sz="1300" b="0" i="0" u="sng" strike="noStrike" kern="1200" cap="none" spc="0" normalizeH="0" baseline="0" noProof="0" dirty="0">
                <a:ln>
                  <a:noFill/>
                </a:ln>
                <a:solidFill>
                  <a:prstClr val="white"/>
                </a:solidFill>
                <a:effectLst/>
                <a:uLnTx/>
                <a:uFillTx/>
                <a:latin typeface="Corbel" panose="020B0503020204020204"/>
                <a:ea typeface="+mn-ea"/>
                <a:cs typeface="+mn-cs"/>
                <a:hlinkClick r:id="rId24">
                  <a:extLst>
                    <a:ext uri="{A12FA001-AC4F-418D-AE19-62706E023703}">
                      <ahyp:hlinkClr xmlns:ahyp="http://schemas.microsoft.com/office/drawing/2018/hyperlinkcolor" val="tx"/>
                    </a:ext>
                  </a:extLst>
                </a:hlinkClick>
              </a:rPr>
              <a:t>GIIRS Ratings / B Analytics</a:t>
            </a:r>
            <a:r>
              <a:rPr kumimoji="0" lang="en-US" sz="1300" b="0" i="0" u="none" strike="noStrike" kern="1200" cap="none" spc="0" normalizeH="0" baseline="0" noProof="0" dirty="0">
                <a:ln>
                  <a:noFill/>
                </a:ln>
                <a:solidFill>
                  <a:prstClr val="white"/>
                </a:solidFill>
                <a:effectLst/>
                <a:uLnTx/>
                <a:uFillTx/>
                <a:latin typeface="Corbel" panose="020B0503020204020204"/>
                <a:ea typeface="+mn-ea"/>
                <a:cs typeface="+mn-cs"/>
              </a:rPr>
              <a:t> (subscription fee)</a:t>
            </a:r>
          </a:p>
          <a:p>
            <a:pPr marL="0" marR="0" lvl="0" indent="0" algn="l" defTabSz="457200" rtl="0" eaLnBrk="1" fontAlgn="auto" latinLnBrk="0" hangingPunct="1">
              <a:lnSpc>
                <a:spcPct val="150000"/>
              </a:lnSpc>
              <a:spcBef>
                <a:spcPts val="0"/>
              </a:spcBef>
              <a:spcAft>
                <a:spcPts val="0"/>
              </a:spcAft>
              <a:buClrTx/>
              <a:buSzTx/>
              <a:buFontTx/>
              <a:buNone/>
              <a:tabLst/>
              <a:defRPr/>
            </a:pPr>
            <a:r>
              <a:rPr kumimoji="0" lang="en-US" sz="1300" b="0" i="0" u="sng" strike="noStrike" kern="1200" cap="none" spc="0" normalizeH="0" baseline="0" noProof="0" dirty="0">
                <a:ln>
                  <a:noFill/>
                </a:ln>
                <a:solidFill>
                  <a:prstClr val="white"/>
                </a:solidFill>
                <a:effectLst/>
                <a:uLnTx/>
                <a:uFillTx/>
                <a:latin typeface="Corbel" panose="020B0503020204020204"/>
                <a:ea typeface="+mn-ea"/>
                <a:cs typeface="+mn-cs"/>
                <a:hlinkClick r:id="rId25">
                  <a:extLst>
                    <a:ext uri="{A12FA001-AC4F-418D-AE19-62706E023703}">
                      <ahyp:hlinkClr xmlns:ahyp="http://schemas.microsoft.com/office/drawing/2018/hyperlinkcolor" val="tx"/>
                    </a:ext>
                  </a:extLst>
                </a:hlinkClick>
              </a:rPr>
              <a:t>Impact Reporting and Investment Standards</a:t>
            </a:r>
            <a:r>
              <a:rPr kumimoji="0" lang="en-US" sz="1300" b="0" i="0" u="none" strike="noStrike" kern="1200" cap="none" spc="0" normalizeH="0" baseline="0" noProof="0" dirty="0">
                <a:ln>
                  <a:noFill/>
                </a:ln>
                <a:solidFill>
                  <a:prstClr val="white"/>
                </a:solidFill>
                <a:effectLst/>
                <a:uLnTx/>
                <a:uFillTx/>
                <a:latin typeface="Corbel" panose="020B0503020204020204"/>
                <a:ea typeface="+mn-ea"/>
                <a:cs typeface="+mn-cs"/>
              </a:rPr>
              <a:t> (free)</a:t>
            </a:r>
          </a:p>
          <a:p>
            <a:pPr marL="0" marR="0" lvl="0" indent="0" algn="l" defTabSz="457200" rtl="0" eaLnBrk="1" fontAlgn="auto" latinLnBrk="0" hangingPunct="1">
              <a:lnSpc>
                <a:spcPct val="150000"/>
              </a:lnSpc>
              <a:spcBef>
                <a:spcPts val="0"/>
              </a:spcBef>
              <a:spcAft>
                <a:spcPts val="0"/>
              </a:spcAft>
              <a:buClrTx/>
              <a:buSzTx/>
              <a:buFontTx/>
              <a:buNone/>
              <a:tabLst/>
              <a:defRPr/>
            </a:pPr>
            <a:r>
              <a:rPr kumimoji="0" lang="en-US" sz="1300" b="0" i="0" u="sng" strike="noStrike" kern="1200" cap="none" spc="0" normalizeH="0" baseline="0" noProof="0" dirty="0">
                <a:ln>
                  <a:noFill/>
                </a:ln>
                <a:solidFill>
                  <a:prstClr val="white"/>
                </a:solidFill>
                <a:effectLst/>
                <a:uLnTx/>
                <a:uFillTx/>
                <a:latin typeface="Corbel" panose="020B0503020204020204"/>
                <a:ea typeface="+mn-ea"/>
                <a:cs typeface="+mn-cs"/>
                <a:hlinkClick r:id="rId26">
                  <a:extLst>
                    <a:ext uri="{A12FA001-AC4F-418D-AE19-62706E023703}">
                      <ahyp:hlinkClr xmlns:ahyp="http://schemas.microsoft.com/office/drawing/2018/hyperlinkcolor" val="tx"/>
                    </a:ext>
                  </a:extLst>
                </a:hlinkClick>
              </a:rPr>
              <a:t>SASB Navigator</a:t>
            </a:r>
            <a:r>
              <a:rPr kumimoji="0" lang="en-US" sz="1300" b="0" i="0" u="none" strike="noStrike" kern="1200" cap="none" spc="0" normalizeH="0" baseline="0" noProof="0" dirty="0">
                <a:ln>
                  <a:noFill/>
                </a:ln>
                <a:solidFill>
                  <a:prstClr val="white"/>
                </a:solidFill>
                <a:effectLst/>
                <a:uLnTx/>
                <a:uFillTx/>
                <a:latin typeface="Corbel" panose="020B0503020204020204"/>
                <a:ea typeface="+mn-ea"/>
                <a:cs typeface="+mn-cs"/>
              </a:rPr>
              <a:t> (subscription fee)</a:t>
            </a:r>
          </a:p>
          <a:p>
            <a:pPr marL="0" marR="0" lvl="0" indent="0" algn="l" defTabSz="457200" rtl="0" eaLnBrk="1" fontAlgn="auto" latinLnBrk="0" hangingPunct="1">
              <a:lnSpc>
                <a:spcPct val="150000"/>
              </a:lnSpc>
              <a:spcBef>
                <a:spcPts val="0"/>
              </a:spcBef>
              <a:spcAft>
                <a:spcPts val="0"/>
              </a:spcAft>
              <a:buClrTx/>
              <a:buSzTx/>
              <a:buFontTx/>
              <a:buNone/>
              <a:tabLst/>
              <a:defRPr/>
            </a:pPr>
            <a:r>
              <a:rPr kumimoji="0" lang="en-US" sz="1300" b="0" i="0" u="sng" strike="noStrike" kern="1200" cap="none" spc="0" normalizeH="0" baseline="0" noProof="0" dirty="0" err="1">
                <a:ln>
                  <a:noFill/>
                </a:ln>
                <a:solidFill>
                  <a:prstClr val="white"/>
                </a:solidFill>
                <a:effectLst/>
                <a:uLnTx/>
                <a:uFillTx/>
                <a:latin typeface="Corbel" panose="020B0503020204020204"/>
                <a:ea typeface="+mn-ea"/>
                <a:cs typeface="+mn-cs"/>
                <a:hlinkClick r:id="rId27">
                  <a:extLst>
                    <a:ext uri="{A12FA001-AC4F-418D-AE19-62706E023703}">
                      <ahyp:hlinkClr xmlns:ahyp="http://schemas.microsoft.com/office/drawing/2018/hyperlinkcolor" val="tx"/>
                    </a:ext>
                  </a:extLst>
                </a:hlinkClick>
              </a:rPr>
              <a:t>TruValue</a:t>
            </a:r>
            <a:r>
              <a:rPr kumimoji="0" lang="en-US" sz="1300" b="0" i="0" u="sng" strike="noStrike" kern="1200" cap="none" spc="0" normalizeH="0" baseline="0" noProof="0" dirty="0">
                <a:ln>
                  <a:noFill/>
                </a:ln>
                <a:solidFill>
                  <a:prstClr val="white"/>
                </a:solidFill>
                <a:effectLst/>
                <a:uLnTx/>
                <a:uFillTx/>
                <a:latin typeface="Corbel" panose="020B0503020204020204"/>
                <a:ea typeface="+mn-ea"/>
                <a:cs typeface="+mn-cs"/>
                <a:hlinkClick r:id="rId27">
                  <a:extLst>
                    <a:ext uri="{A12FA001-AC4F-418D-AE19-62706E023703}">
                      <ahyp:hlinkClr xmlns:ahyp="http://schemas.microsoft.com/office/drawing/2018/hyperlinkcolor" val="tx"/>
                    </a:ext>
                  </a:extLst>
                </a:hlinkClick>
              </a:rPr>
              <a:t> Labs / Insight360</a:t>
            </a:r>
            <a:r>
              <a:rPr kumimoji="0" lang="en-US" sz="1300" b="0" i="0" u="none" strike="noStrike" kern="1200" cap="none" spc="0" normalizeH="0" baseline="0" noProof="0" dirty="0">
                <a:ln>
                  <a:noFill/>
                </a:ln>
                <a:solidFill>
                  <a:prstClr val="white"/>
                </a:solidFill>
                <a:effectLst/>
                <a:uLnTx/>
                <a:uFillTx/>
                <a:latin typeface="Corbel" panose="020B0503020204020204"/>
                <a:ea typeface="+mn-ea"/>
                <a:cs typeface="+mn-cs"/>
              </a:rPr>
              <a:t> (subscription fee)</a:t>
            </a:r>
          </a:p>
          <a:p>
            <a:pPr marL="0" marR="0" lvl="0" indent="0" algn="l" defTabSz="457200" rtl="0" eaLnBrk="1" fontAlgn="auto" latinLnBrk="0" hangingPunct="1">
              <a:lnSpc>
                <a:spcPct val="150000"/>
              </a:lnSpc>
              <a:spcBef>
                <a:spcPts val="0"/>
              </a:spcBef>
              <a:spcAft>
                <a:spcPts val="0"/>
              </a:spcAft>
              <a:buClrTx/>
              <a:buSzTx/>
              <a:buFontTx/>
              <a:buNone/>
              <a:tabLst/>
              <a:defRPr/>
            </a:pPr>
            <a:r>
              <a:rPr kumimoji="0" lang="en-US" sz="1300" b="0" i="0" u="sng" strike="noStrike" kern="1200" cap="none" spc="0" normalizeH="0" baseline="0" noProof="0" dirty="0">
                <a:ln>
                  <a:noFill/>
                </a:ln>
                <a:solidFill>
                  <a:prstClr val="white"/>
                </a:solidFill>
                <a:effectLst/>
                <a:uLnTx/>
                <a:uFillTx/>
                <a:latin typeface="Corbel" panose="020B0503020204020204"/>
                <a:ea typeface="+mn-ea"/>
                <a:cs typeface="+mn-cs"/>
                <a:hlinkClick r:id="rId28">
                  <a:extLst>
                    <a:ext uri="{A12FA001-AC4F-418D-AE19-62706E023703}">
                      <ahyp:hlinkClr xmlns:ahyp="http://schemas.microsoft.com/office/drawing/2018/hyperlinkcolor" val="tx"/>
                    </a:ext>
                  </a:extLst>
                </a:hlinkClick>
              </a:rPr>
              <a:t>IW Financial</a:t>
            </a:r>
            <a:r>
              <a:rPr kumimoji="0" lang="en-US" sz="1300" b="0" i="0" u="none" strike="noStrike" kern="1200" cap="none" spc="0" normalizeH="0" baseline="0" noProof="0" dirty="0">
                <a:ln>
                  <a:noFill/>
                </a:ln>
                <a:solidFill>
                  <a:prstClr val="white"/>
                </a:solidFill>
                <a:effectLst/>
                <a:uLnTx/>
                <a:uFillTx/>
                <a:latin typeface="Corbel" panose="020B0503020204020204"/>
                <a:ea typeface="+mn-ea"/>
                <a:cs typeface="+mn-cs"/>
              </a:rPr>
              <a:t> (subscription fee)</a:t>
            </a:r>
          </a:p>
          <a:p>
            <a:pPr marL="0" marR="0" lvl="0" indent="0" algn="l" defTabSz="457200" rtl="0" eaLnBrk="1" fontAlgn="auto" latinLnBrk="0" hangingPunct="1">
              <a:lnSpc>
                <a:spcPct val="150000"/>
              </a:lnSpc>
              <a:spcBef>
                <a:spcPts val="0"/>
              </a:spcBef>
              <a:spcAft>
                <a:spcPts val="0"/>
              </a:spcAft>
              <a:buClrTx/>
              <a:buSzTx/>
              <a:buFontTx/>
              <a:buNone/>
              <a:tabLst/>
              <a:defRPr/>
            </a:pPr>
            <a:r>
              <a:rPr kumimoji="0" lang="en-US" sz="1300" b="0" i="0" u="sng" strike="noStrike" kern="1200" cap="none" spc="0" normalizeH="0" baseline="0" noProof="0" dirty="0" err="1">
                <a:ln>
                  <a:noFill/>
                </a:ln>
                <a:solidFill>
                  <a:prstClr val="white"/>
                </a:solidFill>
                <a:effectLst/>
                <a:uLnTx/>
                <a:uFillTx/>
                <a:latin typeface="Corbel" panose="020B0503020204020204"/>
                <a:ea typeface="+mn-ea"/>
                <a:cs typeface="+mn-cs"/>
                <a:hlinkClick r:id="rId29">
                  <a:extLst>
                    <a:ext uri="{A12FA001-AC4F-418D-AE19-62706E023703}">
                      <ahyp:hlinkClr xmlns:ahyp="http://schemas.microsoft.com/office/drawing/2018/hyperlinkcolor" val="tx"/>
                    </a:ext>
                  </a:extLst>
                </a:hlinkClick>
              </a:rPr>
              <a:t>Sustainalytics</a:t>
            </a:r>
            <a:r>
              <a:rPr kumimoji="0" lang="en-US" sz="1300" b="0" i="0" u="none" strike="noStrike" kern="1200" cap="none" spc="0" normalizeH="0" baseline="0" noProof="0" dirty="0">
                <a:ln>
                  <a:noFill/>
                </a:ln>
                <a:solidFill>
                  <a:prstClr val="white"/>
                </a:solidFill>
                <a:effectLst/>
                <a:uLnTx/>
                <a:uFillTx/>
                <a:latin typeface="Corbel" panose="020B0503020204020204"/>
                <a:ea typeface="+mn-ea"/>
                <a:cs typeface="+mn-cs"/>
              </a:rPr>
              <a:t> (subscription fee)</a:t>
            </a:r>
          </a:p>
          <a:p>
            <a:pPr marL="0" marR="0" lvl="0" indent="0" algn="l" defTabSz="457200" rtl="0" eaLnBrk="1" fontAlgn="auto" latinLnBrk="0" hangingPunct="1">
              <a:lnSpc>
                <a:spcPct val="150000"/>
              </a:lnSpc>
              <a:spcBef>
                <a:spcPts val="0"/>
              </a:spcBef>
              <a:spcAft>
                <a:spcPts val="0"/>
              </a:spcAft>
              <a:buClrTx/>
              <a:buSzTx/>
              <a:buFontTx/>
              <a:buNone/>
              <a:tabLst/>
              <a:defRPr/>
            </a:pPr>
            <a:r>
              <a:rPr kumimoji="0" lang="en-US" sz="1300" b="0" i="0" u="sng" strike="noStrike" kern="1200" cap="none" spc="0" normalizeH="0" baseline="0" noProof="0" dirty="0">
                <a:ln>
                  <a:noFill/>
                </a:ln>
                <a:solidFill>
                  <a:prstClr val="white"/>
                </a:solidFill>
                <a:effectLst/>
                <a:uLnTx/>
                <a:uFillTx/>
                <a:latin typeface="Corbel" panose="020B0503020204020204"/>
                <a:ea typeface="+mn-ea"/>
                <a:cs typeface="+mn-cs"/>
                <a:hlinkClick r:id="rId30">
                  <a:extLst>
                    <a:ext uri="{A12FA001-AC4F-418D-AE19-62706E023703}">
                      <ahyp:hlinkClr xmlns:ahyp="http://schemas.microsoft.com/office/drawing/2018/hyperlinkcolor" val="tx"/>
                    </a:ext>
                  </a:extLst>
                </a:hlinkClick>
              </a:rPr>
              <a:t>MSCI ESG Integration</a:t>
            </a:r>
            <a:r>
              <a:rPr kumimoji="0" lang="en-US" sz="1300" b="0" i="0" u="none" strike="noStrike" kern="1200" cap="none" spc="0" normalizeH="0" baseline="0" noProof="0" dirty="0">
                <a:ln>
                  <a:noFill/>
                </a:ln>
                <a:solidFill>
                  <a:prstClr val="white"/>
                </a:solidFill>
                <a:effectLst/>
                <a:uLnTx/>
                <a:uFillTx/>
                <a:latin typeface="Corbel" panose="020B0503020204020204"/>
                <a:ea typeface="+mn-ea"/>
                <a:cs typeface="+mn-cs"/>
              </a:rPr>
              <a:t> (subscription fee)</a:t>
            </a:r>
          </a:p>
          <a:p>
            <a:pPr marL="0" marR="0" lvl="0" indent="0" algn="l" defTabSz="457200" rtl="0" eaLnBrk="1" fontAlgn="auto" latinLnBrk="0" hangingPunct="1">
              <a:lnSpc>
                <a:spcPct val="150000"/>
              </a:lnSpc>
              <a:spcBef>
                <a:spcPts val="0"/>
              </a:spcBef>
              <a:spcAft>
                <a:spcPts val="0"/>
              </a:spcAft>
              <a:buClrTx/>
              <a:buSzTx/>
              <a:buFontTx/>
              <a:buNone/>
              <a:tabLst/>
              <a:defRPr/>
            </a:pPr>
            <a:r>
              <a:rPr kumimoji="0" lang="en-US" sz="1300" b="0" i="0" u="none" strike="noStrike" kern="1200" cap="none" spc="0" normalizeH="0" baseline="0" noProof="0" dirty="0">
                <a:ln>
                  <a:noFill/>
                </a:ln>
                <a:solidFill>
                  <a:prstClr val="white"/>
                </a:solidFill>
                <a:effectLst/>
                <a:uLnTx/>
                <a:uFillTx/>
                <a:latin typeface="Corbel" panose="020B0503020204020204"/>
                <a:ea typeface="+mn-ea"/>
                <a:cs typeface="+mn-cs"/>
                <a:hlinkClick r:id="rId31">
                  <a:extLst>
                    <a:ext uri="{A12FA001-AC4F-418D-AE19-62706E023703}">
                      <ahyp:hlinkClr xmlns:ahyp="http://schemas.microsoft.com/office/drawing/2018/hyperlinkcolor" val="tx"/>
                    </a:ext>
                  </a:extLst>
                </a:hlinkClick>
              </a:rPr>
              <a:t>Bloomberg</a:t>
            </a:r>
            <a:r>
              <a:rPr kumimoji="0" lang="en-US" sz="1300" b="0" i="0" u="none" strike="noStrike" kern="1200" cap="none" spc="0" normalizeH="0" baseline="0" noProof="0" dirty="0">
                <a:ln>
                  <a:noFill/>
                </a:ln>
                <a:solidFill>
                  <a:prstClr val="white"/>
                </a:solidFill>
                <a:effectLst/>
                <a:uLnTx/>
                <a:uFillTx/>
                <a:latin typeface="Corbel" panose="020B0503020204020204"/>
                <a:ea typeface="+mn-ea"/>
                <a:cs typeface="+mn-cs"/>
              </a:rPr>
              <a:t> (subscription fee)</a:t>
            </a:r>
          </a:p>
          <a:p>
            <a:pPr marL="0" marR="0" lvl="0" indent="0" algn="l" defTabSz="457200" rtl="0" eaLnBrk="1" fontAlgn="auto" latinLnBrk="0" hangingPunct="1">
              <a:lnSpc>
                <a:spcPct val="150000"/>
              </a:lnSpc>
              <a:spcBef>
                <a:spcPts val="0"/>
              </a:spcBef>
              <a:spcAft>
                <a:spcPts val="0"/>
              </a:spcAft>
              <a:buClrTx/>
              <a:buSzTx/>
              <a:buFontTx/>
              <a:buNone/>
              <a:tabLst/>
              <a:defRPr/>
            </a:pPr>
            <a:r>
              <a:rPr kumimoji="0" lang="en-US" sz="1300" b="0" i="0" u="none" strike="noStrike" kern="1200" cap="none" spc="0" normalizeH="0" baseline="0" noProof="0" dirty="0">
                <a:ln>
                  <a:noFill/>
                </a:ln>
                <a:solidFill>
                  <a:prstClr val="white"/>
                </a:solidFill>
                <a:effectLst/>
                <a:uLnTx/>
                <a:uFillTx/>
                <a:latin typeface="Corbel" panose="020B0503020204020204"/>
                <a:ea typeface="+mn-ea"/>
                <a:cs typeface="+mn-cs"/>
                <a:hlinkClick r:id="rId32">
                  <a:extLst>
                    <a:ext uri="{A12FA001-AC4F-418D-AE19-62706E023703}">
                      <ahyp:hlinkClr xmlns:ahyp="http://schemas.microsoft.com/office/drawing/2018/hyperlinkcolor" val="tx"/>
                    </a:ext>
                  </a:extLst>
                </a:hlinkClick>
              </a:rPr>
              <a:t>Weapons Free Funds </a:t>
            </a:r>
            <a:r>
              <a:rPr kumimoji="0" lang="en-US" sz="1300" b="0" i="0" u="none" strike="noStrike" kern="1200" cap="none" spc="0" normalizeH="0" baseline="0" noProof="0" dirty="0">
                <a:ln>
                  <a:noFill/>
                </a:ln>
                <a:solidFill>
                  <a:prstClr val="white"/>
                </a:solidFill>
                <a:effectLst/>
                <a:uLnTx/>
                <a:uFillTx/>
                <a:latin typeface="Corbel" panose="020B0503020204020204"/>
                <a:ea typeface="+mn-ea"/>
                <a:cs typeface="+mn-cs"/>
              </a:rPr>
              <a:t>(free</a:t>
            </a:r>
            <a:r>
              <a:rPr kumimoji="0" lang="en-US" sz="1400" b="0" i="0" u="none" strike="noStrike" kern="1200" cap="none" spc="0" normalizeH="0" baseline="0" noProof="0" dirty="0">
                <a:ln>
                  <a:noFill/>
                </a:ln>
                <a:solidFill>
                  <a:prstClr val="white"/>
                </a:solidFill>
                <a:effectLst/>
                <a:uLnTx/>
                <a:uFillTx/>
                <a:latin typeface="Corbel" panose="020B0503020204020204"/>
                <a:ea typeface="+mn-ea"/>
                <a:cs typeface="+mn-cs"/>
              </a:rPr>
              <a:t>)</a:t>
            </a:r>
          </a:p>
        </p:txBody>
      </p:sp>
      <p:pic>
        <p:nvPicPr>
          <p:cNvPr id="85" name="Picture 84">
            <a:extLst>
              <a:ext uri="{FF2B5EF4-FFF2-40B4-BE49-F238E27FC236}">
                <a16:creationId xmlns:a16="http://schemas.microsoft.com/office/drawing/2014/main" id="{6032FCDB-AC2A-4AB1-B2A1-00FF1462131A}"/>
              </a:ext>
            </a:extLst>
          </p:cNvPr>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a:off x="764681" y="4307561"/>
            <a:ext cx="1798207" cy="2327091"/>
          </a:xfrm>
          <a:prstGeom prst="rect">
            <a:avLst/>
          </a:prstGeom>
        </p:spPr>
      </p:pic>
      <p:sp>
        <p:nvSpPr>
          <p:cNvPr id="86" name="Rectangle 85">
            <a:extLst>
              <a:ext uri="{FF2B5EF4-FFF2-40B4-BE49-F238E27FC236}">
                <a16:creationId xmlns:a16="http://schemas.microsoft.com/office/drawing/2014/main" id="{46DFD2ED-9C86-4629-913C-976CE648264A}"/>
              </a:ext>
            </a:extLst>
          </p:cNvPr>
          <p:cNvSpPr/>
          <p:nvPr/>
        </p:nvSpPr>
        <p:spPr>
          <a:xfrm>
            <a:off x="2595660" y="5536049"/>
            <a:ext cx="3120638" cy="1169551"/>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Corbel" panose="020B0503020204020204"/>
                <a:ea typeface="+mn-ea"/>
                <a:cs typeface="+mn-cs"/>
                <a:hlinkClick r:id="rId34">
                  <a:extLst>
                    <a:ext uri="{A12FA001-AC4F-418D-AE19-62706E023703}">
                      <ahyp:hlinkClr xmlns:ahyp="http://schemas.microsoft.com/office/drawing/2018/hyperlinkcolor" val="tx"/>
                    </a:ext>
                  </a:extLst>
                </a:hlinkClick>
              </a:rPr>
              <a:t>Whitepaper by Sonya </a:t>
            </a:r>
            <a:endParaRPr kumimoji="0" lang="en-US" sz="1400" b="1" i="0" u="none" strike="noStrike" kern="1200" cap="none" spc="0" normalizeH="0" baseline="0" noProof="0" dirty="0">
              <a:ln>
                <a:noFill/>
              </a:ln>
              <a:solidFill>
                <a:prstClr val="white"/>
              </a:solidFill>
              <a:effectLst/>
              <a:uLnTx/>
              <a:uFillTx/>
              <a:latin typeface="Corbel" panose="020B050302020402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orbel" panose="020B0503020204020204"/>
                <a:ea typeface="+mn-ea"/>
                <a:cs typeface="+mn-cs"/>
              </a:rPr>
              <a:t>Learn how to cross the four hurdles RIAs and financial advisors encounter when moving from interest to adoption of Impact Investing.</a:t>
            </a:r>
          </a:p>
        </p:txBody>
      </p:sp>
      <p:sp>
        <p:nvSpPr>
          <p:cNvPr id="2" name="Arrow: Right 1">
            <a:extLst>
              <a:ext uri="{FF2B5EF4-FFF2-40B4-BE49-F238E27FC236}">
                <a16:creationId xmlns:a16="http://schemas.microsoft.com/office/drawing/2014/main" id="{A66F247D-B065-4A5B-81A4-820D3F28F480}"/>
              </a:ext>
            </a:extLst>
          </p:cNvPr>
          <p:cNvSpPr/>
          <p:nvPr/>
        </p:nvSpPr>
        <p:spPr>
          <a:xfrm>
            <a:off x="384047" y="4846393"/>
            <a:ext cx="336318" cy="215746"/>
          </a:xfrm>
          <a:prstGeom prst="rightArrow">
            <a:avLst/>
          </a:prstGeom>
          <a:solidFill>
            <a:schemeClr val="accent4">
              <a:lumMod val="7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CDE24C"/>
              </a:solidFill>
              <a:effectLst/>
              <a:highlight>
                <a:srgbClr val="00FF00"/>
              </a:highlight>
              <a:uLnTx/>
              <a:uFillTx/>
              <a:latin typeface="Corbel" panose="020B0503020204020204"/>
              <a:ea typeface="+mn-ea"/>
              <a:cs typeface="+mn-cs"/>
            </a:endParaRPr>
          </a:p>
        </p:txBody>
      </p:sp>
      <p:sp>
        <p:nvSpPr>
          <p:cNvPr id="22" name="Arrow: Right 21">
            <a:extLst>
              <a:ext uri="{FF2B5EF4-FFF2-40B4-BE49-F238E27FC236}">
                <a16:creationId xmlns:a16="http://schemas.microsoft.com/office/drawing/2014/main" id="{3F15213A-9F55-4CFD-8544-E630C1B2718E}"/>
              </a:ext>
            </a:extLst>
          </p:cNvPr>
          <p:cNvSpPr/>
          <p:nvPr/>
        </p:nvSpPr>
        <p:spPr>
          <a:xfrm rot="12268597">
            <a:off x="5406909" y="1610669"/>
            <a:ext cx="336318" cy="215746"/>
          </a:xfrm>
          <a:prstGeom prst="rightArrow">
            <a:avLst/>
          </a:prstGeom>
          <a:solidFill>
            <a:schemeClr val="accent4">
              <a:lumMod val="7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CDE24C"/>
              </a:solidFill>
              <a:effectLst/>
              <a:highlight>
                <a:srgbClr val="00FF00"/>
              </a:highlight>
              <a:uLnTx/>
              <a:uFillTx/>
              <a:latin typeface="Corbel" panose="020B0503020204020204"/>
              <a:ea typeface="+mn-ea"/>
              <a:cs typeface="+mn-cs"/>
            </a:endParaRPr>
          </a:p>
        </p:txBody>
      </p:sp>
      <p:pic>
        <p:nvPicPr>
          <p:cNvPr id="5" name="Picture 4" descr="A picture containing object&#10;&#10;Description generated with high confidence">
            <a:hlinkClick r:id="rId35"/>
            <a:extLst>
              <a:ext uri="{FF2B5EF4-FFF2-40B4-BE49-F238E27FC236}">
                <a16:creationId xmlns:a16="http://schemas.microsoft.com/office/drawing/2014/main" id="{4E2C03F2-6CB2-41CC-9388-E22FC3FD28B6}"/>
              </a:ext>
            </a:extLst>
          </p:cNvPr>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9332068" y="6124186"/>
            <a:ext cx="1922996" cy="505214"/>
          </a:xfrm>
          <a:prstGeom prst="rect">
            <a:avLst/>
          </a:prstGeom>
        </p:spPr>
      </p:pic>
      <p:sp>
        <p:nvSpPr>
          <p:cNvPr id="20" name="Arrow: Right 19">
            <a:extLst>
              <a:ext uri="{FF2B5EF4-FFF2-40B4-BE49-F238E27FC236}">
                <a16:creationId xmlns:a16="http://schemas.microsoft.com/office/drawing/2014/main" id="{0ACFB601-C562-4152-B9F6-B0DA8262DBCF}"/>
              </a:ext>
            </a:extLst>
          </p:cNvPr>
          <p:cNvSpPr/>
          <p:nvPr/>
        </p:nvSpPr>
        <p:spPr>
          <a:xfrm rot="8233126">
            <a:off x="6760187" y="2371173"/>
            <a:ext cx="336318" cy="215746"/>
          </a:xfrm>
          <a:prstGeom prst="rightArrow">
            <a:avLst/>
          </a:prstGeom>
          <a:solidFill>
            <a:schemeClr val="accent4">
              <a:lumMod val="7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CDE24C"/>
              </a:solidFill>
              <a:effectLst/>
              <a:highlight>
                <a:srgbClr val="00FF00"/>
              </a:highlight>
              <a:uLnTx/>
              <a:uFillTx/>
              <a:latin typeface="Corbel" panose="020B0503020204020204"/>
              <a:ea typeface="+mn-ea"/>
              <a:cs typeface="+mn-cs"/>
            </a:endParaRPr>
          </a:p>
        </p:txBody>
      </p:sp>
      <p:sp>
        <p:nvSpPr>
          <p:cNvPr id="3" name="TextBox 2">
            <a:extLst>
              <a:ext uri="{FF2B5EF4-FFF2-40B4-BE49-F238E27FC236}">
                <a16:creationId xmlns:a16="http://schemas.microsoft.com/office/drawing/2014/main" id="{DE233784-6D40-4DB5-B82B-36F1BEB91BD8}"/>
              </a:ext>
            </a:extLst>
          </p:cNvPr>
          <p:cNvSpPr txBox="1"/>
          <p:nvPr/>
        </p:nvSpPr>
        <p:spPr>
          <a:xfrm>
            <a:off x="462894" y="2327647"/>
            <a:ext cx="2698593" cy="1723549"/>
          </a:xfrm>
          <a:prstGeom prst="rect">
            <a:avLst/>
          </a:prstGeom>
          <a:solidFill>
            <a:schemeClr val="accent4">
              <a:lumMod val="75000"/>
            </a:schemeClr>
          </a:solidFill>
          <a:ln w="76200">
            <a:solidFill>
              <a:schemeClr val="bg2">
                <a:lumMod val="50000"/>
              </a:schemeClr>
            </a:solidFill>
          </a:ln>
        </p:spPr>
        <p:txBody>
          <a:bodyPr wrap="square" rtlCol="0">
            <a:spAutoFit/>
          </a:bodyPr>
          <a:lstStyle>
            <a:defPPr>
              <a:defRPr lang="en-US"/>
            </a:defPPr>
            <a:lvl1pPr>
              <a:defRPr sz="1400">
                <a:solidFill>
                  <a:schemeClr val="bg1"/>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orbel" panose="020B0503020204020204"/>
                <a:ea typeface="+mn-ea"/>
                <a:cs typeface="+mn-cs"/>
              </a:rPr>
              <a:t>Specific to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orbel" panose="020B0503020204020204"/>
                <a:ea typeface="+mn-ea"/>
                <a:cs typeface="+mn-cs"/>
              </a:rPr>
              <a:t>Inside Fixed Income 2019</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orbel" panose="020B050302020402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err="1">
                <a:ln>
                  <a:noFill/>
                </a:ln>
                <a:solidFill>
                  <a:prstClr val="white"/>
                </a:solidFill>
                <a:effectLst/>
                <a:uLnTx/>
                <a:uFillTx/>
                <a:latin typeface="Corbel" panose="020B0503020204020204"/>
                <a:ea typeface="+mn-ea"/>
                <a:cs typeface="+mn-cs"/>
              </a:rPr>
              <a:t>Gurtin</a:t>
            </a:r>
            <a:r>
              <a:rPr kumimoji="0" lang="en-US" sz="1400" b="0" i="0" u="none" strike="noStrike" kern="1200" cap="none" spc="0" normalizeH="0" baseline="0" noProof="0" dirty="0">
                <a:ln>
                  <a:noFill/>
                </a:ln>
                <a:solidFill>
                  <a:prstClr val="white"/>
                </a:solidFill>
                <a:effectLst/>
                <a:uLnTx/>
                <a:uFillTx/>
                <a:latin typeface="Corbel" panose="020B0503020204020204"/>
                <a:ea typeface="+mn-ea"/>
                <a:cs typeface="+mn-cs"/>
              </a:rPr>
              <a:t>: </a:t>
            </a:r>
            <a:r>
              <a:rPr kumimoji="0" lang="en-US" sz="1400" b="0" i="0" u="none" strike="noStrike" kern="1200" cap="none" spc="0" normalizeH="0" baseline="0" noProof="0" dirty="0">
                <a:ln>
                  <a:noFill/>
                </a:ln>
                <a:solidFill>
                  <a:prstClr val="white"/>
                </a:solidFill>
                <a:effectLst/>
                <a:uLnTx/>
                <a:uFillTx/>
                <a:latin typeface="Corbel" panose="020B0503020204020204"/>
                <a:ea typeface="+mn-ea"/>
                <a:cs typeface="+mn-cs"/>
                <a:hlinkClick r:id="rId37">
                  <a:extLst>
                    <a:ext uri="{A12FA001-AC4F-418D-AE19-62706E023703}">
                      <ahyp:hlinkClr xmlns:ahyp="http://schemas.microsoft.com/office/drawing/2018/hyperlinkcolor" val="tx"/>
                    </a:ext>
                  </a:extLst>
                </a:hlinkClick>
              </a:rPr>
              <a:t>Climate Change as ESG Risk in </a:t>
            </a:r>
            <a:r>
              <a:rPr kumimoji="0" lang="en-US" sz="1400" b="0" i="0" u="none" strike="noStrike" kern="1200" cap="none" spc="0" normalizeH="0" baseline="0" noProof="0" dirty="0" err="1">
                <a:ln>
                  <a:noFill/>
                </a:ln>
                <a:solidFill>
                  <a:prstClr val="white"/>
                </a:solidFill>
                <a:effectLst/>
                <a:uLnTx/>
                <a:uFillTx/>
                <a:latin typeface="Corbel" panose="020B0503020204020204"/>
                <a:ea typeface="+mn-ea"/>
                <a:cs typeface="+mn-cs"/>
                <a:hlinkClick r:id="rId37">
                  <a:extLst>
                    <a:ext uri="{A12FA001-AC4F-418D-AE19-62706E023703}">
                      <ahyp:hlinkClr xmlns:ahyp="http://schemas.microsoft.com/office/drawing/2018/hyperlinkcolor" val="tx"/>
                    </a:ext>
                  </a:extLst>
                </a:hlinkClick>
              </a:rPr>
              <a:t>Munis</a:t>
            </a:r>
            <a:endParaRPr kumimoji="0" lang="en-US" sz="1400" b="0" i="0" u="none" strike="noStrike" kern="1200" cap="none" spc="0" normalizeH="0" baseline="0" noProof="0" dirty="0">
              <a:ln>
                <a:noFill/>
              </a:ln>
              <a:solidFill>
                <a:prstClr val="white"/>
              </a:solidFill>
              <a:effectLst/>
              <a:uLnTx/>
              <a:uFillTx/>
              <a:latin typeface="Corbel" panose="020B050302020402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white"/>
              </a:solidFill>
              <a:effectLst/>
              <a:uLnTx/>
              <a:uFillTx/>
              <a:latin typeface="Corbel" panose="020B050302020402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orbel" panose="020B0503020204020204"/>
                <a:ea typeface="+mn-ea"/>
                <a:cs typeface="+mn-cs"/>
              </a:rPr>
              <a:t>NYT: </a:t>
            </a:r>
            <a:r>
              <a:rPr kumimoji="0" lang="en-US" sz="1400" b="0" i="0" u="none" strike="noStrike" kern="1200" cap="none" spc="0" normalizeH="0" baseline="0" noProof="0" dirty="0">
                <a:ln>
                  <a:noFill/>
                </a:ln>
                <a:solidFill>
                  <a:prstClr val="white"/>
                </a:solidFill>
                <a:effectLst/>
                <a:uLnTx/>
                <a:uFillTx/>
                <a:latin typeface="Corbel" panose="020B0503020204020204"/>
                <a:ea typeface="+mn-ea"/>
                <a:cs typeface="+mn-cs"/>
                <a:hlinkClick r:id="rId38">
                  <a:extLst>
                    <a:ext uri="{A12FA001-AC4F-418D-AE19-62706E023703}">
                      <ahyp:hlinkClr xmlns:ahyp="http://schemas.microsoft.com/office/drawing/2018/hyperlinkcolor" val="tx"/>
                    </a:ext>
                  </a:extLst>
                </a:hlinkClick>
              </a:rPr>
              <a:t>Climate Change &amp; the Fed</a:t>
            </a:r>
            <a:endParaRPr kumimoji="0" lang="en-US" sz="1400" b="0" i="0" u="none" strike="noStrike" kern="1200" cap="none" spc="0" normalizeH="0" baseline="0" noProof="0" dirty="0">
              <a:ln>
                <a:noFill/>
              </a:ln>
              <a:solidFill>
                <a:prstClr val="white"/>
              </a:solidFill>
              <a:effectLst/>
              <a:uLnTx/>
              <a:uFillTx/>
              <a:latin typeface="Corbel" panose="020B0503020204020204"/>
              <a:ea typeface="+mn-ea"/>
              <a:cs typeface="+mn-cs"/>
            </a:endParaRPr>
          </a:p>
        </p:txBody>
      </p:sp>
    </p:spTree>
    <p:extLst>
      <p:ext uri="{BB962C8B-B14F-4D97-AF65-F5344CB8AC3E}">
        <p14:creationId xmlns:p14="http://schemas.microsoft.com/office/powerpoint/2010/main" val="1494910641"/>
      </p:ext>
    </p:extLst>
  </p:cSld>
  <p:clrMapOvr>
    <a:masterClrMapping/>
  </p:clrMapOvr>
  <mc:AlternateContent xmlns:mc="http://schemas.openxmlformats.org/markup-compatibility/2006" xmlns:p14="http://schemas.microsoft.com/office/powerpoint/2010/main">
    <mc:Choice Requires="p14">
      <p:transition spd="slow" p14:dur="2000" advTm="77394"/>
    </mc:Choice>
    <mc:Fallback xmlns="">
      <p:transition spd="slow" advTm="77394"/>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876EBD6B-9D73-453B-A264-7ED812D0EAA9}"/>
              </a:ext>
            </a:extLst>
          </p:cNvPr>
          <p:cNvSpPr txBox="1">
            <a:spLocks/>
          </p:cNvSpPr>
          <p:nvPr/>
        </p:nvSpPr>
        <p:spPr>
          <a:xfrm>
            <a:off x="381000" y="990600"/>
            <a:ext cx="7924800" cy="190500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spc="-60" baseline="0">
                <a:solidFill>
                  <a:srgbClr val="FFFFFF"/>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8000" b="0" i="0" u="none" strike="noStrike" kern="1200" cap="none" spc="-60" normalizeH="0" baseline="0" noProof="0" dirty="0">
              <a:ln>
                <a:noFill/>
              </a:ln>
              <a:solidFill>
                <a:schemeClr val="bg1"/>
              </a:solidFill>
              <a:effectLst/>
              <a:uLnTx/>
              <a:uFillTx/>
              <a:latin typeface="Corbel" panose="020B0503020204020204"/>
              <a:ea typeface="+mj-ea"/>
              <a:cs typeface="+mj-cs"/>
            </a:endParaRPr>
          </a:p>
        </p:txBody>
      </p:sp>
      <p:sp>
        <p:nvSpPr>
          <p:cNvPr id="19" name="Title 1">
            <a:extLst>
              <a:ext uri="{FF2B5EF4-FFF2-40B4-BE49-F238E27FC236}">
                <a16:creationId xmlns:a16="http://schemas.microsoft.com/office/drawing/2014/main" id="{073EF608-DA8A-4BF9-A0E5-0F268EEEFF4C}"/>
              </a:ext>
            </a:extLst>
          </p:cNvPr>
          <p:cNvSpPr>
            <a:spLocks noGrp="1"/>
          </p:cNvSpPr>
          <p:nvPr>
            <p:ph type="title" idx="4294967295"/>
          </p:nvPr>
        </p:nvSpPr>
        <p:spPr>
          <a:xfrm>
            <a:off x="137738" y="1123951"/>
            <a:ext cx="3672262" cy="1326730"/>
          </a:xfrm>
        </p:spPr>
        <p:txBody>
          <a:bodyPr vert="horz" lIns="91440" tIns="45720" rIns="91440" bIns="45720" rtlCol="0" anchor="ctr">
            <a:normAutofit/>
          </a:bodyPr>
          <a:lstStyle/>
          <a:p>
            <a:r>
              <a:rPr lang="en-US" sz="3600" b="1" dirty="0">
                <a:solidFill>
                  <a:schemeClr val="bg1"/>
                </a:solidFill>
              </a:rPr>
              <a:t>Stay in the know.</a:t>
            </a:r>
          </a:p>
        </p:txBody>
      </p:sp>
      <p:sp>
        <p:nvSpPr>
          <p:cNvPr id="21" name="TextBox 20">
            <a:extLst>
              <a:ext uri="{FF2B5EF4-FFF2-40B4-BE49-F238E27FC236}">
                <a16:creationId xmlns:a16="http://schemas.microsoft.com/office/drawing/2014/main" id="{49AD4446-28EB-4960-9871-3919E36EA57A}"/>
              </a:ext>
            </a:extLst>
          </p:cNvPr>
          <p:cNvSpPr txBox="1"/>
          <p:nvPr/>
        </p:nvSpPr>
        <p:spPr>
          <a:xfrm>
            <a:off x="235741" y="5222560"/>
            <a:ext cx="7524311" cy="584775"/>
          </a:xfrm>
          <a:prstGeom prst="rect">
            <a:avLst/>
          </a:prstGeom>
          <a:noFill/>
          <a:ln w="38100">
            <a:solidFill>
              <a:srgbClr val="DEEF63"/>
            </a:solidFill>
          </a:ln>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chemeClr val="bg1"/>
                </a:solidFill>
                <a:effectLst/>
                <a:uLnTx/>
                <a:uFillTx/>
                <a:latin typeface="Corbel" panose="020B0503020204020204"/>
                <a:ea typeface="+mn-ea"/>
                <a:cs typeface="+mn-cs"/>
              </a:rPr>
              <a:t>Text SOLUTIONS to 33777 to subscribe.</a:t>
            </a:r>
          </a:p>
        </p:txBody>
      </p:sp>
      <p:sp>
        <p:nvSpPr>
          <p:cNvPr id="27" name="Text Placeholder 3">
            <a:extLst>
              <a:ext uri="{FF2B5EF4-FFF2-40B4-BE49-F238E27FC236}">
                <a16:creationId xmlns:a16="http://schemas.microsoft.com/office/drawing/2014/main" id="{6A2A884C-7DDD-45A7-91E1-50DE24655A45}"/>
              </a:ext>
            </a:extLst>
          </p:cNvPr>
          <p:cNvSpPr txBox="1">
            <a:spLocks/>
          </p:cNvSpPr>
          <p:nvPr/>
        </p:nvSpPr>
        <p:spPr>
          <a:xfrm>
            <a:off x="588483" y="2968857"/>
            <a:ext cx="5034446" cy="993543"/>
          </a:xfrm>
          <a:prstGeom prst="rect">
            <a:avLst/>
          </a:prstGeom>
        </p:spPr>
        <p:txBody>
          <a:bodyPr vert="horz" lIns="91440" tIns="45720" rIns="91440" bIns="45720" rtlCol="0" anchor="t">
            <a:normAutofit fontScale="25000" lnSpcReduction="20000"/>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marR="0" lvl="0" indent="0" algn="l" defTabSz="914400" rtl="0" eaLnBrk="1" fontAlgn="auto" latinLnBrk="0" hangingPunct="1">
              <a:lnSpc>
                <a:spcPts val="1900"/>
              </a:lnSpc>
              <a:spcBef>
                <a:spcPts val="1200"/>
              </a:spcBef>
              <a:spcAft>
                <a:spcPts val="0"/>
              </a:spcAft>
              <a:buClr>
                <a:srgbClr val="5FCBEF"/>
              </a:buClr>
              <a:buSzTx/>
              <a:buNone/>
              <a:tabLst/>
              <a:defRPr/>
            </a:pPr>
            <a:r>
              <a:rPr kumimoji="0" lang="en-US" sz="8000" b="0" i="0" u="none" strike="noStrike" kern="1200" cap="none" spc="0" normalizeH="0" baseline="0" noProof="0" dirty="0">
                <a:ln>
                  <a:noFill/>
                </a:ln>
                <a:solidFill>
                  <a:schemeClr val="bg1"/>
                </a:solidFill>
                <a:effectLst/>
                <a:uLnTx/>
                <a:uFillTx/>
                <a:latin typeface="Corbel" panose="020B0503020204020204"/>
                <a:ea typeface="+mn-ea"/>
                <a:cs typeface="+mn-cs"/>
              </a:rPr>
              <a:t>The latest developments </a:t>
            </a:r>
            <a:br>
              <a:rPr kumimoji="0" lang="en-US" sz="8000" b="0" i="0" u="none" strike="noStrike" kern="1200" cap="none" spc="0" normalizeH="0" baseline="0" noProof="0" dirty="0">
                <a:ln>
                  <a:noFill/>
                </a:ln>
                <a:solidFill>
                  <a:schemeClr val="bg1"/>
                </a:solidFill>
                <a:effectLst/>
                <a:uLnTx/>
                <a:uFillTx/>
                <a:latin typeface="Corbel" panose="020B0503020204020204"/>
                <a:ea typeface="+mn-ea"/>
                <a:cs typeface="+mn-cs"/>
              </a:rPr>
            </a:br>
            <a:r>
              <a:rPr kumimoji="0" lang="en-US" sz="8000" b="0" i="0" u="none" strike="noStrike" kern="1200" cap="none" spc="0" normalizeH="0" baseline="0" noProof="0" dirty="0">
                <a:ln>
                  <a:noFill/>
                </a:ln>
                <a:solidFill>
                  <a:schemeClr val="bg1"/>
                </a:solidFill>
                <a:effectLst/>
                <a:uLnTx/>
                <a:uFillTx/>
                <a:latin typeface="Corbel" panose="020B0503020204020204"/>
                <a:ea typeface="+mn-ea"/>
                <a:cs typeface="+mn-cs"/>
              </a:rPr>
              <a:t>in Impact &amp; ESG.</a:t>
            </a:r>
            <a:endParaRPr kumimoji="0" lang="en-US" sz="2000" b="0" i="0" u="none" strike="noStrike" kern="1200" cap="none" spc="0" normalizeH="0" baseline="0" noProof="0" dirty="0">
              <a:ln>
                <a:noFill/>
              </a:ln>
              <a:solidFill>
                <a:schemeClr val="bg1"/>
              </a:solidFill>
              <a:effectLst/>
              <a:uLnTx/>
              <a:uFillTx/>
              <a:latin typeface="Corbel" panose="020B0503020204020204"/>
              <a:ea typeface="+mn-ea"/>
              <a:cs typeface="+mn-cs"/>
            </a:endParaRPr>
          </a:p>
          <a:p>
            <a:pPr marL="0" marR="0" lvl="0" indent="0" algn="l" defTabSz="914400" rtl="0" eaLnBrk="1" fontAlgn="auto" latinLnBrk="0" hangingPunct="1">
              <a:lnSpc>
                <a:spcPts val="1900"/>
              </a:lnSpc>
              <a:spcBef>
                <a:spcPts val="1200"/>
              </a:spcBef>
              <a:spcAft>
                <a:spcPts val="0"/>
              </a:spcAft>
              <a:buClr>
                <a:srgbClr val="5FCBEF"/>
              </a:buClr>
              <a:buSzTx/>
              <a:buNone/>
              <a:tabLst/>
              <a:defRPr/>
            </a:pPr>
            <a:r>
              <a:rPr kumimoji="0" lang="en-US" sz="8000" b="0" i="0" u="none" strike="noStrike" kern="1200" cap="none" spc="0" normalizeH="0" baseline="0" noProof="0" dirty="0">
                <a:ln>
                  <a:noFill/>
                </a:ln>
                <a:solidFill>
                  <a:schemeClr val="bg1"/>
                </a:solidFill>
                <a:effectLst/>
                <a:uLnTx/>
                <a:uFillTx/>
                <a:latin typeface="Corbel" panose="020B0503020204020204"/>
                <a:ea typeface="+mn-ea"/>
                <a:cs typeface="+mn-cs"/>
              </a:rPr>
              <a:t>Terminology decoded.</a:t>
            </a:r>
            <a:endParaRPr kumimoji="0" lang="en-US" sz="2000" b="0" i="0" u="none" strike="noStrike" kern="1200" cap="none" spc="0" normalizeH="0" baseline="0" noProof="0" dirty="0">
              <a:ln>
                <a:noFill/>
              </a:ln>
              <a:solidFill>
                <a:schemeClr val="bg1"/>
              </a:solidFill>
              <a:effectLst/>
              <a:uLnTx/>
              <a:uFillTx/>
              <a:latin typeface="Corbel" panose="020B0503020204020204"/>
              <a:ea typeface="+mn-ea"/>
              <a:cs typeface="+mn-cs"/>
            </a:endParaRPr>
          </a:p>
          <a:p>
            <a:pPr marL="0" marR="0" lvl="0" indent="0" algn="l" defTabSz="914400" rtl="0" eaLnBrk="1" fontAlgn="auto" latinLnBrk="0" hangingPunct="1">
              <a:lnSpc>
                <a:spcPts val="1900"/>
              </a:lnSpc>
              <a:spcBef>
                <a:spcPts val="1200"/>
              </a:spcBef>
              <a:spcAft>
                <a:spcPts val="0"/>
              </a:spcAft>
              <a:buClr>
                <a:srgbClr val="5FCBEF"/>
              </a:buClr>
              <a:buSzTx/>
              <a:buNone/>
              <a:tabLst/>
              <a:defRPr/>
            </a:pPr>
            <a:r>
              <a:rPr kumimoji="0" lang="en-US" sz="8000" b="0" i="0" u="none" strike="noStrike" kern="1200" cap="none" spc="0" normalizeH="0" baseline="0" noProof="0" dirty="0">
                <a:ln>
                  <a:noFill/>
                </a:ln>
                <a:solidFill>
                  <a:schemeClr val="bg1"/>
                </a:solidFill>
                <a:effectLst/>
                <a:uLnTx/>
                <a:uFillTx/>
                <a:latin typeface="Corbel" panose="020B0503020204020204"/>
                <a:ea typeface="+mn-ea"/>
                <a:cs typeface="+mn-cs"/>
              </a:rPr>
              <a:t>Industry leader interviews.</a:t>
            </a:r>
          </a:p>
          <a:p>
            <a:pPr marL="0" marR="0" lvl="0" indent="0" algn="l" defTabSz="914400" rtl="0" eaLnBrk="1" fontAlgn="auto" latinLnBrk="0" hangingPunct="1">
              <a:lnSpc>
                <a:spcPts val="1900"/>
              </a:lnSpc>
              <a:spcBef>
                <a:spcPts val="1200"/>
              </a:spcBef>
              <a:spcAft>
                <a:spcPts val="0"/>
              </a:spcAft>
              <a:buClr>
                <a:srgbClr val="5FCBEF"/>
              </a:buClr>
              <a:buSzTx/>
              <a:buNone/>
              <a:tabLst/>
              <a:defRPr/>
            </a:pPr>
            <a:r>
              <a:rPr kumimoji="0" lang="en-US" sz="8000" b="0" i="0" u="none" strike="noStrike" kern="1200" cap="none" spc="0" normalizeH="0" baseline="0" noProof="0" dirty="0">
                <a:ln>
                  <a:noFill/>
                </a:ln>
                <a:solidFill>
                  <a:schemeClr val="bg1"/>
                </a:solidFill>
                <a:effectLst/>
                <a:uLnTx/>
                <a:uFillTx/>
                <a:latin typeface="Corbel" panose="020B0503020204020204"/>
                <a:ea typeface="+mn-ea"/>
                <a:cs typeface="+mn-cs"/>
              </a:rPr>
              <a:t>Business tips &amp; more.</a:t>
            </a:r>
          </a:p>
          <a:p>
            <a:pPr marL="182880" marR="0" lvl="0" indent="-182880" algn="l" defTabSz="914400" rtl="0" eaLnBrk="1" fontAlgn="auto" latinLnBrk="0" hangingPunct="1">
              <a:lnSpc>
                <a:spcPts val="1800"/>
              </a:lnSpc>
              <a:spcBef>
                <a:spcPts val="1200"/>
              </a:spcBef>
              <a:spcAft>
                <a:spcPts val="0"/>
              </a:spcAft>
              <a:buClr>
                <a:srgbClr val="5FCBEF"/>
              </a:buClr>
              <a:buSzTx/>
              <a:buFont typeface="Wingdings 2" pitchFamily="18" charset="2"/>
              <a:buChar char=""/>
              <a:tabLst/>
              <a:defRPr/>
            </a:pPr>
            <a:endParaRPr kumimoji="0" lang="en-US" sz="1600" b="0" i="0" u="none" strike="noStrike" kern="1200" cap="none" spc="0" normalizeH="0" baseline="0" noProof="0" dirty="0">
              <a:ln>
                <a:noFill/>
              </a:ln>
              <a:solidFill>
                <a:schemeClr val="bg1"/>
              </a:solidFill>
              <a:effectLst/>
              <a:uLnTx/>
              <a:uFillTx/>
              <a:latin typeface="Corbel" panose="020B0503020204020204"/>
              <a:ea typeface="+mn-ea"/>
              <a:cs typeface="+mn-cs"/>
            </a:endParaRPr>
          </a:p>
        </p:txBody>
      </p:sp>
      <p:pic>
        <p:nvPicPr>
          <p:cNvPr id="29" name="Graphic 28" descr="Magnifying glass">
            <a:extLst>
              <a:ext uri="{FF2B5EF4-FFF2-40B4-BE49-F238E27FC236}">
                <a16:creationId xmlns:a16="http://schemas.microsoft.com/office/drawing/2014/main" id="{3703074A-096C-4948-879A-106DF359413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74971" y="3465290"/>
            <a:ext cx="400303" cy="400303"/>
          </a:xfrm>
          <a:prstGeom prst="rect">
            <a:avLst/>
          </a:prstGeom>
        </p:spPr>
      </p:pic>
      <p:pic>
        <p:nvPicPr>
          <p:cNvPr id="31" name="Graphic 30">
            <a:extLst>
              <a:ext uri="{FF2B5EF4-FFF2-40B4-BE49-F238E27FC236}">
                <a16:creationId xmlns:a16="http://schemas.microsoft.com/office/drawing/2014/main" id="{59506229-381A-4540-9EE7-C4117E24B55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44193" y="2903045"/>
            <a:ext cx="444290" cy="444290"/>
          </a:xfrm>
          <a:prstGeom prst="rect">
            <a:avLst/>
          </a:prstGeom>
        </p:spPr>
      </p:pic>
      <p:pic>
        <p:nvPicPr>
          <p:cNvPr id="33" name="Graphic 32" descr="Bullseye">
            <a:extLst>
              <a:ext uri="{FF2B5EF4-FFF2-40B4-BE49-F238E27FC236}">
                <a16:creationId xmlns:a16="http://schemas.microsoft.com/office/drawing/2014/main" id="{0672B8B3-5276-48F3-A4C3-ACD37B821A8F}"/>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80901" y="4317958"/>
            <a:ext cx="394373" cy="423486"/>
          </a:xfrm>
          <a:prstGeom prst="rect">
            <a:avLst/>
          </a:prstGeom>
        </p:spPr>
      </p:pic>
      <p:pic>
        <p:nvPicPr>
          <p:cNvPr id="35" name="Graphic 34" descr="Head with Gears">
            <a:extLst>
              <a:ext uri="{FF2B5EF4-FFF2-40B4-BE49-F238E27FC236}">
                <a16:creationId xmlns:a16="http://schemas.microsoft.com/office/drawing/2014/main" id="{83C5A69A-F243-441F-9789-6D7642FC5140}"/>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37738" y="3860758"/>
            <a:ext cx="457200" cy="457200"/>
          </a:xfrm>
          <a:prstGeom prst="rect">
            <a:avLst/>
          </a:prstGeom>
        </p:spPr>
      </p:pic>
      <p:pic>
        <p:nvPicPr>
          <p:cNvPr id="36" name="Picture 35" descr="A sign on the side of a mountain&#10;&#10;Description automatically generated">
            <a:extLst>
              <a:ext uri="{FF2B5EF4-FFF2-40B4-BE49-F238E27FC236}">
                <a16:creationId xmlns:a16="http://schemas.microsoft.com/office/drawing/2014/main" id="{DAB69F60-6520-4CBB-9528-B68C11A4E6D8}"/>
              </a:ext>
            </a:extLst>
          </p:cNvPr>
          <p:cNvPicPr>
            <a:picLocks noChangeAspect="1"/>
          </p:cNvPicPr>
          <p:nvPr/>
        </p:nvPicPr>
        <p:blipFill>
          <a:blip r:embed="rId11"/>
          <a:stretch>
            <a:fillRect/>
          </a:stretch>
        </p:blipFill>
        <p:spPr>
          <a:xfrm>
            <a:off x="3739874" y="1498192"/>
            <a:ext cx="7918726" cy="2632974"/>
          </a:xfrm>
          <a:prstGeom prst="rect">
            <a:avLst/>
          </a:prstGeom>
          <a:solidFill>
            <a:srgbClr val="FFFFFF">
              <a:shade val="85000"/>
            </a:srgbClr>
          </a:solidFill>
          <a:ln w="38100" cap="sq">
            <a:solidFill>
              <a:schemeClr val="bg2"/>
            </a:solidFill>
            <a:miter lim="800000"/>
          </a:ln>
          <a:effectLst>
            <a:outerShdw blurRad="55000" dist="18000" dir="5400000" algn="tl" rotWithShape="0">
              <a:srgbClr val="000000">
                <a:alpha val="40000"/>
              </a:srgbClr>
            </a:outerShdw>
          </a:effectLst>
        </p:spPr>
      </p:pic>
    </p:spTree>
    <p:extLst>
      <p:ext uri="{BB962C8B-B14F-4D97-AF65-F5344CB8AC3E}">
        <p14:creationId xmlns:p14="http://schemas.microsoft.com/office/powerpoint/2010/main" val="881933916"/>
      </p:ext>
    </p:extLst>
  </p:cSld>
  <p:clrMapOvr>
    <a:masterClrMapping/>
  </p:clrMapOvr>
  <mc:AlternateContent xmlns:mc="http://schemas.openxmlformats.org/markup-compatibility/2006" xmlns:p14="http://schemas.microsoft.com/office/powerpoint/2010/main">
    <mc:Choice Requires="p14">
      <p:transition spd="slow" p14:dur="2000" advTm="58811"/>
    </mc:Choice>
    <mc:Fallback xmlns="">
      <p:transition spd="slow" advTm="58811"/>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43162304-DA60-4C31-9E2B-E22F8DA75FF5}"/>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8" name="Rectangle 27">
            <a:extLst>
              <a:ext uri="{FF2B5EF4-FFF2-40B4-BE49-F238E27FC236}">
                <a16:creationId xmlns:a16="http://schemas.microsoft.com/office/drawing/2014/main" id="{C4AE1EFF-264A-4A42-BEA1-0E875F40D74F}"/>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30" name="Rectangle 29">
            <a:extLst>
              <a:ext uri="{FF2B5EF4-FFF2-40B4-BE49-F238E27FC236}">
                <a16:creationId xmlns:a16="http://schemas.microsoft.com/office/drawing/2014/main" id="{7EDBA180-F7F5-43E0-B455-5FC16E257372}"/>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32" name="Freeform: Shape 31">
            <a:extLst>
              <a:ext uri="{FF2B5EF4-FFF2-40B4-BE49-F238E27FC236}">
                <a16:creationId xmlns:a16="http://schemas.microsoft.com/office/drawing/2014/main" id="{FCA42AC7-0102-4C6B-A360-D98DDCD5D0D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61999"/>
            <a:ext cx="8874233" cy="5334001"/>
          </a:xfrm>
          <a:custGeom>
            <a:avLst/>
            <a:gdLst>
              <a:gd name="connsiteX0" fmla="*/ 0 w 8874233"/>
              <a:gd name="connsiteY0" fmla="*/ 0 h 5334001"/>
              <a:gd name="connsiteX1" fmla="*/ 1126566 w 8874233"/>
              <a:gd name="connsiteY1" fmla="*/ 0 h 5334001"/>
              <a:gd name="connsiteX2" fmla="*/ 7534656 w 8874233"/>
              <a:gd name="connsiteY2" fmla="*/ 0 h 5334001"/>
              <a:gd name="connsiteX3" fmla="*/ 8874233 w 8874233"/>
              <a:gd name="connsiteY3" fmla="*/ 0 h 5334001"/>
              <a:gd name="connsiteX4" fmla="*/ 7858591 w 8874233"/>
              <a:gd name="connsiteY4" fmla="*/ 5334001 h 5334001"/>
              <a:gd name="connsiteX5" fmla="*/ 7534656 w 8874233"/>
              <a:gd name="connsiteY5" fmla="*/ 5334001 h 5334001"/>
              <a:gd name="connsiteX6" fmla="*/ 590 w 8874233"/>
              <a:gd name="connsiteY6" fmla="*/ 5334001 h 5334001"/>
              <a:gd name="connsiteX7" fmla="*/ 0 w 8874233"/>
              <a:gd name="connsiteY7" fmla="*/ 5334001 h 5334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74233" h="5334001">
                <a:moveTo>
                  <a:pt x="0" y="0"/>
                </a:moveTo>
                <a:lnTo>
                  <a:pt x="1126566" y="0"/>
                </a:lnTo>
                <a:lnTo>
                  <a:pt x="7534656" y="0"/>
                </a:lnTo>
                <a:lnTo>
                  <a:pt x="8874233" y="0"/>
                </a:lnTo>
                <a:lnTo>
                  <a:pt x="7858591" y="5334001"/>
                </a:lnTo>
                <a:lnTo>
                  <a:pt x="7534656" y="5334001"/>
                </a:lnTo>
                <a:lnTo>
                  <a:pt x="590" y="5334001"/>
                </a:lnTo>
                <a:lnTo>
                  <a:pt x="0" y="533400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4" name="Rectangle 33">
            <a:extLst>
              <a:ext uri="{FF2B5EF4-FFF2-40B4-BE49-F238E27FC236}">
                <a16:creationId xmlns:a16="http://schemas.microsoft.com/office/drawing/2014/main" id="{D1EAD543-1503-4630-AAE6-E315D68A50AF}"/>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Title 1">
            <a:extLst>
              <a:ext uri="{FF2B5EF4-FFF2-40B4-BE49-F238E27FC236}">
                <a16:creationId xmlns:a16="http://schemas.microsoft.com/office/drawing/2014/main" id="{876EBD6B-9D73-453B-A264-7ED812D0EAA9}"/>
              </a:ext>
            </a:extLst>
          </p:cNvPr>
          <p:cNvSpPr txBox="1">
            <a:spLocks/>
          </p:cNvSpPr>
          <p:nvPr/>
        </p:nvSpPr>
        <p:spPr>
          <a:xfrm>
            <a:off x="381000" y="990600"/>
            <a:ext cx="7924800" cy="190500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spc="-60" baseline="0">
                <a:solidFill>
                  <a:srgbClr val="FFFFFF"/>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US" sz="8000" b="0" i="0" u="none" strike="noStrike" kern="1200" cap="none" spc="-60" normalizeH="0" baseline="0" noProof="0" dirty="0">
              <a:ln>
                <a:noFill/>
              </a:ln>
              <a:solidFill>
                <a:srgbClr val="FFFFFF"/>
              </a:solidFill>
              <a:effectLst/>
              <a:uLnTx/>
              <a:uFillTx/>
              <a:latin typeface="Corbel" panose="020B0503020204020204"/>
              <a:ea typeface="+mj-ea"/>
              <a:cs typeface="+mj-cs"/>
            </a:endParaRPr>
          </a:p>
        </p:txBody>
      </p:sp>
      <p:sp>
        <p:nvSpPr>
          <p:cNvPr id="20" name="Text Placeholder 2">
            <a:extLst>
              <a:ext uri="{FF2B5EF4-FFF2-40B4-BE49-F238E27FC236}">
                <a16:creationId xmlns:a16="http://schemas.microsoft.com/office/drawing/2014/main" id="{9CB21EC7-3BDC-45E8-B28D-93DB450FF36C}"/>
              </a:ext>
            </a:extLst>
          </p:cNvPr>
          <p:cNvSpPr txBox="1">
            <a:spLocks/>
          </p:cNvSpPr>
          <p:nvPr/>
        </p:nvSpPr>
        <p:spPr>
          <a:xfrm>
            <a:off x="8650208" y="4227609"/>
            <a:ext cx="2874696" cy="791889"/>
          </a:xfrm>
          <a:prstGeom prst="rect">
            <a:avLst/>
          </a:prstGeom>
        </p:spPr>
        <p:txBody>
          <a:bodyPr vert="horz" lIns="91440" tIns="45720" rIns="91440" bIns="45720" rtlCol="0" anchor="t">
            <a:norm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marL="0" marR="0" lvl="0" indent="0" algn="l" defTabSz="914400" rtl="0" eaLnBrk="1" fontAlgn="auto" latinLnBrk="0" hangingPunct="1">
              <a:lnSpc>
                <a:spcPct val="90000"/>
              </a:lnSpc>
              <a:spcBef>
                <a:spcPts val="1200"/>
              </a:spcBef>
              <a:spcAft>
                <a:spcPts val="0"/>
              </a:spcAft>
              <a:buClr>
                <a:srgbClr val="5FCBEF"/>
              </a:buClr>
              <a:buSzTx/>
              <a:buFont typeface="Wingdings 2" pitchFamily="18" charset="2"/>
              <a:buNone/>
              <a:tabLst/>
              <a:defRPr/>
            </a:pPr>
            <a:r>
              <a:rPr kumimoji="0" lang="en-US" sz="1600" b="0" i="0" u="none" strike="noStrike" kern="1200" cap="none" spc="0" normalizeH="0" baseline="0" noProof="0" dirty="0">
                <a:ln>
                  <a:noFill/>
                </a:ln>
                <a:solidFill>
                  <a:srgbClr val="2C3C43"/>
                </a:solidFill>
                <a:effectLst/>
                <a:uLnTx/>
                <a:uFillTx/>
                <a:latin typeface="Corbel" panose="020B0503020204020204"/>
                <a:ea typeface="+mn-ea"/>
                <a:cs typeface="+mn-cs"/>
              </a:rPr>
              <a:t>Sonya Dreizler, CFP</a:t>
            </a:r>
            <a:r>
              <a:rPr kumimoji="0" lang="en-US" sz="1600" b="0" i="0" u="none" strike="noStrike" kern="1200" cap="none" spc="0" normalizeH="0" baseline="30000" noProof="0" dirty="0">
                <a:ln>
                  <a:noFill/>
                </a:ln>
                <a:solidFill>
                  <a:srgbClr val="2C3C43"/>
                </a:solidFill>
                <a:effectLst/>
                <a:uLnTx/>
                <a:uFillTx/>
                <a:latin typeface="Corbel" panose="020B0503020204020204"/>
                <a:ea typeface="+mn-ea"/>
                <a:cs typeface="+mn-cs"/>
              </a:rPr>
              <a:t>®</a:t>
            </a:r>
            <a:r>
              <a:rPr kumimoji="0" lang="en-US" sz="1600" b="0" i="0" u="none" strike="noStrike" kern="1200" cap="none" spc="0" normalizeH="0" baseline="0" noProof="0" dirty="0">
                <a:ln>
                  <a:noFill/>
                </a:ln>
                <a:solidFill>
                  <a:srgbClr val="2C3C43"/>
                </a:solidFill>
                <a:effectLst/>
                <a:uLnTx/>
                <a:uFillTx/>
                <a:latin typeface="Corbel" panose="020B0503020204020204"/>
                <a:ea typeface="+mn-ea"/>
                <a:cs typeface="+mn-cs"/>
              </a:rPr>
              <a:t> </a:t>
            </a:r>
            <a:br>
              <a:rPr kumimoji="0" lang="en-US" sz="1600" b="0" i="0" u="none" strike="noStrike" kern="1200" cap="none" spc="0" normalizeH="0" baseline="0" noProof="0" dirty="0">
                <a:ln>
                  <a:noFill/>
                </a:ln>
                <a:solidFill>
                  <a:srgbClr val="2C3C43"/>
                </a:solidFill>
                <a:effectLst/>
                <a:uLnTx/>
                <a:uFillTx/>
                <a:latin typeface="Corbel" panose="020B0503020204020204"/>
                <a:ea typeface="+mn-ea"/>
                <a:cs typeface="+mn-cs"/>
              </a:rPr>
            </a:br>
            <a:r>
              <a:rPr kumimoji="0" lang="en-US" sz="1600" b="0" i="1" u="none" strike="noStrike" kern="1200" cap="none" spc="0" normalizeH="0" baseline="0" noProof="0" dirty="0">
                <a:ln>
                  <a:noFill/>
                </a:ln>
                <a:solidFill>
                  <a:srgbClr val="2C3C43"/>
                </a:solidFill>
                <a:effectLst/>
                <a:uLnTx/>
                <a:uFillTx/>
                <a:latin typeface="Corbel" panose="020B0503020204020204"/>
                <a:ea typeface="+mn-ea"/>
                <a:cs typeface="+mn-cs"/>
              </a:rPr>
              <a:t>sonya@solutionswithsonya.com</a:t>
            </a:r>
            <a:br>
              <a:rPr kumimoji="0" lang="en-US" sz="1600" b="0" i="0" u="none" strike="noStrike" kern="1200" cap="none" spc="0" normalizeH="0" baseline="0" noProof="0" dirty="0">
                <a:ln>
                  <a:noFill/>
                </a:ln>
                <a:solidFill>
                  <a:srgbClr val="2C3C43"/>
                </a:solidFill>
                <a:effectLst/>
                <a:uLnTx/>
                <a:uFillTx/>
                <a:latin typeface="Corbel" panose="020B0503020204020204"/>
                <a:ea typeface="+mn-ea"/>
                <a:cs typeface="+mn-cs"/>
              </a:rPr>
            </a:br>
            <a:r>
              <a:rPr kumimoji="0" lang="en-US" sz="1600" b="0" i="0" u="none" strike="noStrike" kern="1200" cap="none" spc="0" normalizeH="0" baseline="0" noProof="0" dirty="0">
                <a:ln>
                  <a:noFill/>
                </a:ln>
                <a:solidFill>
                  <a:srgbClr val="2C3C43"/>
                </a:solidFill>
                <a:effectLst/>
                <a:uLnTx/>
                <a:uFillTx/>
                <a:latin typeface="Corbel" panose="020B0503020204020204"/>
                <a:ea typeface="+mn-ea"/>
                <a:cs typeface="+mn-cs"/>
                <a:hlinkClick r:id="rId3"/>
              </a:rPr>
              <a:t>www.solutionswithsonya.com</a:t>
            </a:r>
            <a:r>
              <a:rPr kumimoji="0" lang="en-US" sz="1600" b="0" i="0" u="none" strike="noStrike" kern="1200" cap="none" spc="0" normalizeH="0" baseline="0" noProof="0" dirty="0">
                <a:ln>
                  <a:noFill/>
                </a:ln>
                <a:solidFill>
                  <a:srgbClr val="2C3C43"/>
                </a:solidFill>
                <a:effectLst/>
                <a:uLnTx/>
                <a:uFillTx/>
                <a:latin typeface="Corbel" panose="020B0503020204020204"/>
                <a:ea typeface="+mn-ea"/>
                <a:cs typeface="+mn-cs"/>
              </a:rPr>
              <a:t> </a:t>
            </a:r>
          </a:p>
          <a:p>
            <a:pPr marL="182880" marR="0" lvl="0" indent="-182880" algn="l" defTabSz="914400" rtl="0" eaLnBrk="1" fontAlgn="auto" latinLnBrk="0" hangingPunct="1">
              <a:lnSpc>
                <a:spcPct val="90000"/>
              </a:lnSpc>
              <a:spcBef>
                <a:spcPts val="1200"/>
              </a:spcBef>
              <a:spcAft>
                <a:spcPts val="0"/>
              </a:spcAft>
              <a:buClr>
                <a:srgbClr val="5FCBEF"/>
              </a:buClr>
              <a:buSzTx/>
              <a:buFont typeface="Wingdings 2" pitchFamily="18" charset="2"/>
              <a:buChar char=""/>
              <a:tabLst/>
              <a:defRPr/>
            </a:pPr>
            <a:endParaRPr kumimoji="0" lang="en-US" sz="2000" b="0" i="0" u="none" strike="noStrike" kern="1200" cap="none" spc="0" normalizeH="0" baseline="0" noProof="0" dirty="0">
              <a:ln>
                <a:noFill/>
              </a:ln>
              <a:solidFill>
                <a:prstClr val="black">
                  <a:lumMod val="65000"/>
                  <a:lumOff val="35000"/>
                </a:prstClr>
              </a:solidFill>
              <a:effectLst/>
              <a:uLnTx/>
              <a:uFillTx/>
              <a:latin typeface="Corbel" panose="020B0503020204020204"/>
              <a:ea typeface="+mn-ea"/>
              <a:cs typeface="+mn-cs"/>
            </a:endParaRPr>
          </a:p>
        </p:txBody>
      </p:sp>
      <p:pic>
        <p:nvPicPr>
          <p:cNvPr id="22" name="Picture 2">
            <a:hlinkClick r:id="rId4"/>
            <a:extLst>
              <a:ext uri="{FF2B5EF4-FFF2-40B4-BE49-F238E27FC236}">
                <a16:creationId xmlns:a16="http://schemas.microsoft.com/office/drawing/2014/main" id="{7B181E63-6A26-4C03-B5B8-2DA77798ED4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307088" y="4344152"/>
            <a:ext cx="5000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3">
            <a:hlinkClick r:id="rId6"/>
            <a:extLst>
              <a:ext uri="{FF2B5EF4-FFF2-40B4-BE49-F238E27FC236}">
                <a16:creationId xmlns:a16="http://schemas.microsoft.com/office/drawing/2014/main" id="{D4F5183D-E1BB-4081-B0CB-BAA2E31C1886}"/>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307088" y="4876885"/>
            <a:ext cx="457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4">
            <a:extLst>
              <a:ext uri="{FF2B5EF4-FFF2-40B4-BE49-F238E27FC236}">
                <a16:creationId xmlns:a16="http://schemas.microsoft.com/office/drawing/2014/main" id="{CD43C3C1-3CB7-4D30-A83B-0778817AFCB9}"/>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307088" y="5415136"/>
            <a:ext cx="457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TextBox 24">
            <a:extLst>
              <a:ext uri="{FF2B5EF4-FFF2-40B4-BE49-F238E27FC236}">
                <a16:creationId xmlns:a16="http://schemas.microsoft.com/office/drawing/2014/main" id="{7DFD9F6F-0A4E-4AA6-A309-2949A33A5B3E}"/>
              </a:ext>
            </a:extLst>
          </p:cNvPr>
          <p:cNvSpPr txBox="1"/>
          <p:nvPr/>
        </p:nvSpPr>
        <p:spPr>
          <a:xfrm>
            <a:off x="4807151" y="4374152"/>
            <a:ext cx="2805813" cy="147732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bg1"/>
                </a:solidFill>
                <a:effectLst/>
                <a:uLnTx/>
                <a:uFillTx/>
                <a:latin typeface="Corbel" panose="020B0503020204020204"/>
                <a:ea typeface="+mn-ea"/>
                <a:cs typeface="+mn-cs"/>
              </a:rPr>
              <a:t> Sonya Dreizler</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bg1"/>
              </a:solidFill>
              <a:effectLst/>
              <a:uLnTx/>
              <a:uFillTx/>
              <a:latin typeface="Corbel" panose="020B050302020402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bg1"/>
                </a:solidFill>
                <a:effectLst/>
                <a:uLnTx/>
                <a:uFillTx/>
                <a:latin typeface="Corbel" panose="020B0503020204020204"/>
                <a:ea typeface="+mn-ea"/>
                <a:cs typeface="+mn-cs"/>
              </a:rPr>
              <a:t>@</a:t>
            </a:r>
            <a:r>
              <a:rPr kumimoji="0" lang="en-US" sz="1800" b="0" i="0" u="none" strike="noStrike" kern="1200" cap="none" spc="0" normalizeH="0" baseline="0" noProof="0" dirty="0" err="1">
                <a:ln>
                  <a:noFill/>
                </a:ln>
                <a:solidFill>
                  <a:schemeClr val="bg1"/>
                </a:solidFill>
                <a:effectLst/>
                <a:uLnTx/>
                <a:uFillTx/>
                <a:latin typeface="Corbel" panose="020B0503020204020204"/>
                <a:ea typeface="+mn-ea"/>
                <a:cs typeface="+mn-cs"/>
              </a:rPr>
              <a:t>SonyaDreizler</a:t>
            </a:r>
            <a:endParaRPr kumimoji="0" lang="en-US" sz="1800" b="0" i="0" u="none" strike="noStrike" kern="1200" cap="none" spc="0" normalizeH="0" baseline="0" noProof="0" dirty="0">
              <a:ln>
                <a:noFill/>
              </a:ln>
              <a:solidFill>
                <a:schemeClr val="bg1"/>
              </a:solidFill>
              <a:effectLst/>
              <a:uLnTx/>
              <a:uFillTx/>
              <a:latin typeface="Corbel" panose="020B050302020402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chemeClr val="bg1"/>
              </a:solidFill>
              <a:effectLst/>
              <a:uLnTx/>
              <a:uFillTx/>
              <a:latin typeface="Corbel" panose="020B0503020204020204"/>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bg1"/>
                </a:solidFill>
                <a:effectLst/>
                <a:uLnTx/>
                <a:uFillTx/>
                <a:latin typeface="Corbel" panose="020B0503020204020204"/>
                <a:ea typeface="+mn-ea"/>
                <a:cs typeface="+mn-cs"/>
              </a:rPr>
              <a:t>@</a:t>
            </a:r>
            <a:r>
              <a:rPr kumimoji="0" lang="en-US" sz="1800" b="0" i="0" u="none" strike="noStrike" kern="1200" cap="none" spc="0" normalizeH="0" baseline="0" noProof="0" dirty="0" err="1">
                <a:ln>
                  <a:noFill/>
                </a:ln>
                <a:solidFill>
                  <a:schemeClr val="bg1"/>
                </a:solidFill>
                <a:effectLst/>
                <a:uLnTx/>
                <a:uFillTx/>
                <a:latin typeface="Corbel" panose="020B0503020204020204"/>
                <a:ea typeface="+mn-ea"/>
                <a:cs typeface="+mn-cs"/>
              </a:rPr>
              <a:t>SolutionsWithSonya</a:t>
            </a:r>
            <a:endParaRPr kumimoji="0" lang="en-US" sz="1800" b="0" i="0" u="none" strike="noStrike" kern="1200" cap="none" spc="0" normalizeH="0" baseline="0" noProof="0" dirty="0">
              <a:ln>
                <a:noFill/>
              </a:ln>
              <a:solidFill>
                <a:schemeClr val="bg1"/>
              </a:solidFill>
              <a:effectLst/>
              <a:uLnTx/>
              <a:uFillTx/>
              <a:latin typeface="Corbel" panose="020B0503020204020204"/>
              <a:ea typeface="+mn-ea"/>
              <a:cs typeface="+mn-cs"/>
            </a:endParaRPr>
          </a:p>
        </p:txBody>
      </p:sp>
      <p:pic>
        <p:nvPicPr>
          <p:cNvPr id="3" name="Picture 2" descr="A picture containing object&#10;&#10;Description generated with high confidence">
            <a:extLst>
              <a:ext uri="{FF2B5EF4-FFF2-40B4-BE49-F238E27FC236}">
                <a16:creationId xmlns:a16="http://schemas.microsoft.com/office/drawing/2014/main" id="{9F953720-D441-4296-A374-03B1F00B1917}"/>
              </a:ext>
            </a:extLst>
          </p:cNvPr>
          <p:cNvPicPr>
            <a:picLocks noChangeAspect="1"/>
          </p:cNvPicPr>
          <p:nvPr/>
        </p:nvPicPr>
        <p:blipFill>
          <a:blip r:embed="rId9"/>
          <a:stretch>
            <a:fillRect/>
          </a:stretch>
        </p:blipFill>
        <p:spPr>
          <a:xfrm>
            <a:off x="8650208" y="5343787"/>
            <a:ext cx="2874696" cy="755260"/>
          </a:xfrm>
          <a:prstGeom prst="rect">
            <a:avLst/>
          </a:prstGeom>
        </p:spPr>
      </p:pic>
      <p:sp>
        <p:nvSpPr>
          <p:cNvPr id="4" name="TextBox 3">
            <a:extLst>
              <a:ext uri="{FF2B5EF4-FFF2-40B4-BE49-F238E27FC236}">
                <a16:creationId xmlns:a16="http://schemas.microsoft.com/office/drawing/2014/main" id="{EDDE7AB2-3442-44D9-96AC-E25FC3668DF7}"/>
              </a:ext>
            </a:extLst>
          </p:cNvPr>
          <p:cNvSpPr txBox="1"/>
          <p:nvPr/>
        </p:nvSpPr>
        <p:spPr>
          <a:xfrm>
            <a:off x="363517" y="1206826"/>
            <a:ext cx="5673812" cy="120032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7200" b="0" i="0" u="none" strike="noStrike" kern="1200" cap="none" spc="0" normalizeH="0" baseline="0" noProof="0" dirty="0">
                <a:ln>
                  <a:noFill/>
                </a:ln>
                <a:solidFill>
                  <a:prstClr val="white"/>
                </a:solidFill>
                <a:effectLst/>
                <a:uLnTx/>
                <a:uFillTx/>
                <a:latin typeface="Corbel" panose="020B0503020204020204"/>
                <a:ea typeface="+mn-ea"/>
                <a:cs typeface="+mn-cs"/>
              </a:rPr>
              <a:t>Thank you!</a:t>
            </a:r>
          </a:p>
        </p:txBody>
      </p:sp>
      <p:sp>
        <p:nvSpPr>
          <p:cNvPr id="17" name="TextBox 16">
            <a:extLst>
              <a:ext uri="{FF2B5EF4-FFF2-40B4-BE49-F238E27FC236}">
                <a16:creationId xmlns:a16="http://schemas.microsoft.com/office/drawing/2014/main" id="{197E1789-09FF-4B6C-9CEF-00345427CFFB}"/>
              </a:ext>
            </a:extLst>
          </p:cNvPr>
          <p:cNvSpPr txBox="1"/>
          <p:nvPr/>
        </p:nvSpPr>
        <p:spPr>
          <a:xfrm>
            <a:off x="226380" y="4199067"/>
            <a:ext cx="3700336" cy="1815882"/>
          </a:xfrm>
          <a:prstGeom prst="rect">
            <a:avLst/>
          </a:prstGeom>
          <a:noFill/>
          <a:ln w="38100">
            <a:solidFill>
              <a:srgbClr val="DEEF63"/>
            </a:solidFill>
          </a:ln>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chemeClr val="bg1"/>
                </a:solidFill>
                <a:effectLst/>
                <a:uLnTx/>
                <a:uFillTx/>
                <a:latin typeface="Corbel" panose="020B0503020204020204"/>
                <a:ea typeface="+mn-ea"/>
                <a:cs typeface="+mn-cs"/>
              </a:rPr>
              <a:t>Subscribe to Connected Investing</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chemeClr val="bg1"/>
                </a:solidFill>
                <a:effectLst/>
                <a:uLnTx/>
                <a:uFillTx/>
                <a:latin typeface="Corbel" panose="020B0503020204020204"/>
                <a:ea typeface="+mn-ea"/>
                <a:cs typeface="+mn-cs"/>
              </a:rPr>
              <a:t>Text SOLUTIONS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chemeClr val="bg1"/>
                </a:solidFill>
                <a:effectLst/>
                <a:uLnTx/>
                <a:uFillTx/>
                <a:latin typeface="Corbel" panose="020B0503020204020204"/>
                <a:ea typeface="+mn-ea"/>
                <a:cs typeface="+mn-cs"/>
              </a:rPr>
              <a:t>to 33777</a:t>
            </a:r>
          </a:p>
        </p:txBody>
      </p:sp>
    </p:spTree>
    <p:extLst>
      <p:ext uri="{BB962C8B-B14F-4D97-AF65-F5344CB8AC3E}">
        <p14:creationId xmlns:p14="http://schemas.microsoft.com/office/powerpoint/2010/main" val="3298659368"/>
      </p:ext>
    </p:extLst>
  </p:cSld>
  <p:clrMapOvr>
    <a:masterClrMapping/>
  </p:clrMapOvr>
  <mc:AlternateContent xmlns:mc="http://schemas.openxmlformats.org/markup-compatibility/2006" xmlns:p14="http://schemas.microsoft.com/office/powerpoint/2010/main">
    <mc:Choice Requires="p14">
      <p:transition spd="slow" p14:dur="2000" advTm="9788"/>
    </mc:Choice>
    <mc:Fallback xmlns="">
      <p:transition spd="slow" advTm="9788"/>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 name="Rectangle 49">
            <a:extLst>
              <a:ext uri="{FF2B5EF4-FFF2-40B4-BE49-F238E27FC236}">
                <a16:creationId xmlns:a16="http://schemas.microsoft.com/office/drawing/2014/main" id="{C162DF2A-64D1-4AA9-BA42-8A4063EADE09}"/>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2" name="Rectangle 51">
            <a:extLst>
              <a:ext uri="{FF2B5EF4-FFF2-40B4-BE49-F238E27FC236}">
                <a16:creationId xmlns:a16="http://schemas.microsoft.com/office/drawing/2014/main" id="{5D7C1373-63AF-4A75-909E-990E0535667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70263" y="761999"/>
            <a:ext cx="2925318" cy="5334001"/>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54" name="Rectangle 53">
            <a:extLst>
              <a:ext uri="{FF2B5EF4-FFF2-40B4-BE49-F238E27FC236}">
                <a16:creationId xmlns:a16="http://schemas.microsoft.com/office/drawing/2014/main" id="{827C386B-FBEE-434F-B519-2A935AF426D4}"/>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Rectangle 55">
            <a:extLst>
              <a:ext uri="{FF2B5EF4-FFF2-40B4-BE49-F238E27FC236}">
                <a16:creationId xmlns:a16="http://schemas.microsoft.com/office/drawing/2014/main" id="{034EF5D1-2322-4C79-BA38-EDD477732AC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416784" y="758952"/>
            <a:ext cx="2783126"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8" name="Rectangle 57">
            <a:extLst>
              <a:ext uri="{FF2B5EF4-FFF2-40B4-BE49-F238E27FC236}">
                <a16:creationId xmlns:a16="http://schemas.microsoft.com/office/drawing/2014/main" id="{66085C62-ADF2-4CC0-B14D-F4B678F1165B}"/>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72832"/>
            <a:ext cx="1194619"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A2E73055-A5B8-44B8-9629-CBA636991D0D}"/>
              </a:ext>
            </a:extLst>
          </p:cNvPr>
          <p:cNvSpPr>
            <a:spLocks noGrp="1"/>
          </p:cNvSpPr>
          <p:nvPr>
            <p:ph type="title"/>
          </p:nvPr>
        </p:nvSpPr>
        <p:spPr>
          <a:xfrm rot="16200000">
            <a:off x="-1752675" y="2790307"/>
            <a:ext cx="4544064" cy="1296002"/>
          </a:xfrm>
        </p:spPr>
        <p:txBody>
          <a:bodyPr vert="horz" lIns="91440" tIns="45720" rIns="91440" bIns="45720" rtlCol="0" anchor="b">
            <a:normAutofit/>
          </a:bodyPr>
          <a:lstStyle/>
          <a:p>
            <a:r>
              <a:rPr lang="en-US" sz="6000" spc="-100" dirty="0">
                <a:solidFill>
                  <a:schemeClr val="bg1"/>
                </a:solidFill>
              </a:rPr>
              <a:t>Audience Poll</a:t>
            </a:r>
          </a:p>
        </p:txBody>
      </p:sp>
      <p:sp>
        <p:nvSpPr>
          <p:cNvPr id="3" name="Rectangle 2">
            <a:extLst>
              <a:ext uri="{FF2B5EF4-FFF2-40B4-BE49-F238E27FC236}">
                <a16:creationId xmlns:a16="http://schemas.microsoft.com/office/drawing/2014/main" id="{810D087B-A7C8-452B-916C-84BEF99D52B2}"/>
              </a:ext>
            </a:extLst>
          </p:cNvPr>
          <p:cNvSpPr/>
          <p:nvPr/>
        </p:nvSpPr>
        <p:spPr>
          <a:xfrm>
            <a:off x="1736223" y="2438400"/>
            <a:ext cx="7391400" cy="3139321"/>
          </a:xfrm>
          <a:prstGeom prst="rect">
            <a:avLst/>
          </a:prstGeom>
        </p:spPr>
        <p:txBody>
          <a:bodyPr wrap="square">
            <a:spAutoFit/>
          </a:bodyPr>
          <a:lstStyle/>
          <a:p>
            <a:pPr marL="342900" indent="-342900">
              <a:buFont typeface="+mj-lt"/>
              <a:buAutoNum type="arabicPeriod"/>
            </a:pPr>
            <a:r>
              <a:rPr lang="en-US" dirty="0"/>
              <a:t>My practice is focused primarily on this type of investing.</a:t>
            </a:r>
          </a:p>
          <a:p>
            <a:pPr marL="342900" indent="-342900">
              <a:buFont typeface="+mj-lt"/>
              <a:buAutoNum type="arabicPeriod"/>
            </a:pPr>
            <a:endParaRPr lang="en-US" dirty="0"/>
          </a:p>
          <a:p>
            <a:pPr marL="342900" indent="-342900">
              <a:buFont typeface="+mj-lt"/>
              <a:buAutoNum type="arabicPeriod"/>
            </a:pPr>
            <a:r>
              <a:rPr lang="en-US" dirty="0"/>
              <a:t>I serve a handful of clients in this area but it’s not my primary business.</a:t>
            </a:r>
          </a:p>
          <a:p>
            <a:pPr marL="342900" indent="-342900">
              <a:buFont typeface="+mj-lt"/>
              <a:buAutoNum type="arabicPeriod"/>
            </a:pPr>
            <a:endParaRPr lang="en-US" dirty="0"/>
          </a:p>
          <a:p>
            <a:pPr marL="342900" indent="-342900">
              <a:buFont typeface="+mj-lt"/>
              <a:buAutoNum type="arabicPeriod"/>
            </a:pPr>
            <a:r>
              <a:rPr lang="en-US" dirty="0"/>
              <a:t>I don’t have any direct experience with it. I’m here today to learn.</a:t>
            </a:r>
          </a:p>
          <a:p>
            <a:pPr marL="342900" indent="-342900">
              <a:buFont typeface="+mj-lt"/>
              <a:buAutoNum type="arabicPeriod"/>
            </a:pPr>
            <a:endParaRPr lang="en-US" dirty="0"/>
          </a:p>
          <a:p>
            <a:pPr marL="342900" indent="-342900">
              <a:buFont typeface="+mj-lt"/>
              <a:buAutoNum type="arabicPeriod"/>
            </a:pPr>
            <a:r>
              <a:rPr lang="en-US" dirty="0"/>
              <a:t>I’m just here for the CE credit.</a:t>
            </a:r>
          </a:p>
          <a:p>
            <a:pPr marL="342900" indent="-342900">
              <a:buFont typeface="+mj-lt"/>
              <a:buAutoNum type="arabicPeriod"/>
            </a:pPr>
            <a:endParaRPr lang="en-US" dirty="0"/>
          </a:p>
          <a:p>
            <a:endParaRPr lang="en-US" b="1" dirty="0">
              <a:solidFill>
                <a:schemeClr val="tx2">
                  <a:lumMod val="75000"/>
                  <a:lumOff val="25000"/>
                </a:schemeClr>
              </a:solidFill>
            </a:endParaRPr>
          </a:p>
          <a:p>
            <a:endParaRPr lang="en-US" b="1" dirty="0">
              <a:solidFill>
                <a:schemeClr val="tx2">
                  <a:lumMod val="75000"/>
                  <a:lumOff val="25000"/>
                </a:schemeClr>
              </a:solidFill>
            </a:endParaRPr>
          </a:p>
          <a:p>
            <a:endParaRPr lang="en-US" dirty="0"/>
          </a:p>
        </p:txBody>
      </p:sp>
      <p:sp>
        <p:nvSpPr>
          <p:cNvPr id="4" name="Rectangle 3">
            <a:extLst>
              <a:ext uri="{FF2B5EF4-FFF2-40B4-BE49-F238E27FC236}">
                <a16:creationId xmlns:a16="http://schemas.microsoft.com/office/drawing/2014/main" id="{2DACFC5B-5FBD-4CC7-9A76-D87E15E89C5E}"/>
              </a:ext>
            </a:extLst>
          </p:cNvPr>
          <p:cNvSpPr/>
          <p:nvPr/>
        </p:nvSpPr>
        <p:spPr>
          <a:xfrm>
            <a:off x="1736223" y="1103293"/>
            <a:ext cx="7481227" cy="954107"/>
          </a:xfrm>
          <a:prstGeom prst="rect">
            <a:avLst/>
          </a:prstGeom>
        </p:spPr>
        <p:txBody>
          <a:bodyPr wrap="square">
            <a:spAutoFit/>
          </a:bodyPr>
          <a:lstStyle/>
          <a:p>
            <a:r>
              <a:rPr lang="en-US" sz="2800" b="1" dirty="0">
                <a:solidFill>
                  <a:schemeClr val="tx2">
                    <a:lumMod val="75000"/>
                    <a:lumOff val="25000"/>
                  </a:schemeClr>
                </a:solidFill>
              </a:rPr>
              <a:t>What is your level of Impact Investing, SRI, or ESG knowledge or use in your business? </a:t>
            </a:r>
          </a:p>
        </p:txBody>
      </p:sp>
      <p:pic>
        <p:nvPicPr>
          <p:cNvPr id="10" name="Picture 9" descr="A picture containing object&#10;&#10;Description generated with high confidence">
            <a:hlinkClick r:id="rId3"/>
            <a:extLst>
              <a:ext uri="{FF2B5EF4-FFF2-40B4-BE49-F238E27FC236}">
                <a16:creationId xmlns:a16="http://schemas.microsoft.com/office/drawing/2014/main" id="{A3029ADA-A900-4E69-B576-CAE63ECE11D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448800" y="6218925"/>
            <a:ext cx="1852400" cy="486675"/>
          </a:xfrm>
          <a:prstGeom prst="rect">
            <a:avLst/>
          </a:prstGeom>
        </p:spPr>
      </p:pic>
    </p:spTree>
    <p:extLst>
      <p:ext uri="{BB962C8B-B14F-4D97-AF65-F5344CB8AC3E}">
        <p14:creationId xmlns:p14="http://schemas.microsoft.com/office/powerpoint/2010/main" val="1658919991"/>
      </p:ext>
    </p:extLst>
  </p:cSld>
  <p:clrMapOvr>
    <a:masterClrMapping/>
  </p:clrMapOvr>
  <mc:AlternateContent xmlns:mc="http://schemas.openxmlformats.org/markup-compatibility/2006" xmlns:p14="http://schemas.microsoft.com/office/powerpoint/2010/main">
    <mc:Choice Requires="p14">
      <p:transition spd="slow" p14:dur="2000" advTm="53908"/>
    </mc:Choice>
    <mc:Fallback xmlns="">
      <p:transition spd="slow" advTm="53908"/>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 name="Rectangle 9">
            <a:extLst>
              <a:ext uri="{FF2B5EF4-FFF2-40B4-BE49-F238E27FC236}">
                <a16:creationId xmlns:a16="http://schemas.microsoft.com/office/drawing/2014/main" id="{845DB188-4006-4207-A473-B4B569C5B5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7" name="Rectangle 11">
            <a:extLst>
              <a:ext uri="{FF2B5EF4-FFF2-40B4-BE49-F238E27FC236}">
                <a16:creationId xmlns:a16="http://schemas.microsoft.com/office/drawing/2014/main" id="{BAB4522D-D095-4687-BFB3-976E665AD4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38" name="Rectangle 13">
            <a:extLst>
              <a:ext uri="{FF2B5EF4-FFF2-40B4-BE49-F238E27FC236}">
                <a16:creationId xmlns:a16="http://schemas.microsoft.com/office/drawing/2014/main" id="{A566E947-FB18-4E34-92A1-7AE6603498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orbel" panose="020B0503020204020204"/>
              <a:ea typeface="+mn-ea"/>
              <a:cs typeface="+mn-cs"/>
            </a:endParaRPr>
          </a:p>
        </p:txBody>
      </p:sp>
      <p:sp>
        <p:nvSpPr>
          <p:cNvPr id="39" name="Rectangle 15">
            <a:extLst>
              <a:ext uri="{FF2B5EF4-FFF2-40B4-BE49-F238E27FC236}">
                <a16:creationId xmlns:a16="http://schemas.microsoft.com/office/drawing/2014/main" id="{7E1FB687-F018-4798-90C8-38F1111E1A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228428" y="272368"/>
            <a:ext cx="1741251" cy="1143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962F5E64-30B6-49BA-8972-70E228AE0B1D}"/>
              </a:ext>
            </a:extLst>
          </p:cNvPr>
          <p:cNvSpPr>
            <a:spLocks noGrp="1"/>
          </p:cNvSpPr>
          <p:nvPr>
            <p:ph type="title"/>
          </p:nvPr>
        </p:nvSpPr>
        <p:spPr>
          <a:xfrm>
            <a:off x="641667" y="5257630"/>
            <a:ext cx="10908667" cy="1021405"/>
          </a:xfrm>
        </p:spPr>
        <p:txBody>
          <a:bodyPr vert="horz" lIns="91440" tIns="45720" rIns="91440" bIns="45720" rtlCol="0" anchor="ctr">
            <a:normAutofit/>
          </a:bodyPr>
          <a:lstStyle/>
          <a:p>
            <a:pPr algn="ctr"/>
            <a:r>
              <a:rPr lang="en-US" sz="3600" dirty="0"/>
              <a:t>History</a:t>
            </a:r>
          </a:p>
        </p:txBody>
      </p:sp>
      <p:sp>
        <p:nvSpPr>
          <p:cNvPr id="40" name="Rectangle 17">
            <a:extLst>
              <a:ext uri="{FF2B5EF4-FFF2-40B4-BE49-F238E27FC236}">
                <a16:creationId xmlns:a16="http://schemas.microsoft.com/office/drawing/2014/main" id="{99BAA161-AE24-467D-9AE2-A99E23CD71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907030" y="-5522982"/>
            <a:ext cx="384048" cy="1143001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41" name="Content Placeholder 2">
            <a:extLst>
              <a:ext uri="{FF2B5EF4-FFF2-40B4-BE49-F238E27FC236}">
                <a16:creationId xmlns:a16="http://schemas.microsoft.com/office/drawing/2014/main" id="{7932AD54-51EA-4052-9D95-9DC31B7247EF}"/>
              </a:ext>
            </a:extLst>
          </p:cNvPr>
          <p:cNvGraphicFramePr>
            <a:graphicFrameLocks noGrp="1"/>
          </p:cNvGraphicFramePr>
          <p:nvPr>
            <p:ph idx="1"/>
            <p:extLst>
              <p:ext uri="{D42A27DB-BD31-4B8C-83A1-F6EECF244321}">
                <p14:modId xmlns:p14="http://schemas.microsoft.com/office/powerpoint/2010/main" val="422720621"/>
              </p:ext>
            </p:extLst>
          </p:nvPr>
        </p:nvGraphicFramePr>
        <p:xfrm>
          <a:off x="702727" y="1029176"/>
          <a:ext cx="10786546" cy="34441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9" name="Picture 8" descr="A picture containing object&#10;&#10;Description generated with high confidence">
            <a:hlinkClick r:id="rId7"/>
            <a:extLst>
              <a:ext uri="{FF2B5EF4-FFF2-40B4-BE49-F238E27FC236}">
                <a16:creationId xmlns:a16="http://schemas.microsoft.com/office/drawing/2014/main" id="{EC613D4A-B167-4C76-94F3-A1DAD045A42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332068" y="6124186"/>
            <a:ext cx="1922996" cy="505214"/>
          </a:xfrm>
          <a:prstGeom prst="rect">
            <a:avLst/>
          </a:prstGeom>
        </p:spPr>
      </p:pic>
    </p:spTree>
    <p:extLst>
      <p:ext uri="{BB962C8B-B14F-4D97-AF65-F5344CB8AC3E}">
        <p14:creationId xmlns:p14="http://schemas.microsoft.com/office/powerpoint/2010/main" val="38425410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 name="Rectangle 21">
            <a:extLst>
              <a:ext uri="{FF2B5EF4-FFF2-40B4-BE49-F238E27FC236}">
                <a16:creationId xmlns:a16="http://schemas.microsoft.com/office/drawing/2014/main" id="{C162DF2A-64D1-4AA9-BA42-8A4063EADE09}"/>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1" name="Rectangle 23">
            <a:extLst>
              <a:ext uri="{FF2B5EF4-FFF2-40B4-BE49-F238E27FC236}">
                <a16:creationId xmlns:a16="http://schemas.microsoft.com/office/drawing/2014/main" id="{5D7C1373-63AF-4A75-909E-990E0535667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70263" y="761999"/>
            <a:ext cx="2925318" cy="5334001"/>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42" name="Rectangle 25">
            <a:extLst>
              <a:ext uri="{FF2B5EF4-FFF2-40B4-BE49-F238E27FC236}">
                <a16:creationId xmlns:a16="http://schemas.microsoft.com/office/drawing/2014/main" id="{90EB472E-7CA6-4C2D-81E9-CD39A44F0B83}"/>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Rectangle 27">
            <a:extLst>
              <a:ext uri="{FF2B5EF4-FFF2-40B4-BE49-F238E27FC236}">
                <a16:creationId xmlns:a16="http://schemas.microsoft.com/office/drawing/2014/main" id="{7F1FCE6A-97BC-41EB-809A-50936E0F940B}"/>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00889" y="4684418"/>
            <a:ext cx="8801282" cy="1411582"/>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4" name="Rectangle 29">
            <a:extLst>
              <a:ext uri="{FF2B5EF4-FFF2-40B4-BE49-F238E27FC236}">
                <a16:creationId xmlns:a16="http://schemas.microsoft.com/office/drawing/2014/main" id="{4689BC21-5566-4B70-91EA-44B4299CB33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11870" y="761999"/>
            <a:ext cx="8790301" cy="3810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5" name="Rectangle 31">
            <a:extLst>
              <a:ext uri="{FF2B5EF4-FFF2-40B4-BE49-F238E27FC236}">
                <a16:creationId xmlns:a16="http://schemas.microsoft.com/office/drawing/2014/main" id="{AE0A0486-F672-4FEF-A0A9-E6C3B7E3A545}"/>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61999"/>
            <a:ext cx="3289875" cy="5334001"/>
          </a:xfrm>
          <a:prstGeom prst="rect">
            <a:avLst/>
          </a:prstGeom>
          <a:solidFill>
            <a:srgbClr val="C8C8C8">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2E73055-A5B8-44B8-9629-CBA636991D0D}"/>
              </a:ext>
            </a:extLst>
          </p:cNvPr>
          <p:cNvSpPr>
            <a:spLocks noGrp="1"/>
          </p:cNvSpPr>
          <p:nvPr>
            <p:ph type="title"/>
          </p:nvPr>
        </p:nvSpPr>
        <p:spPr>
          <a:xfrm>
            <a:off x="3722622" y="1298448"/>
            <a:ext cx="7187529" cy="2951819"/>
          </a:xfrm>
        </p:spPr>
        <p:txBody>
          <a:bodyPr vert="horz" lIns="91440" tIns="45720" rIns="91440" bIns="45720" rtlCol="0" anchor="b">
            <a:normAutofit/>
          </a:bodyPr>
          <a:lstStyle/>
          <a:p>
            <a:r>
              <a:rPr lang="en-US" sz="5400" spc="-100" dirty="0"/>
              <a:t>WHAT</a:t>
            </a:r>
          </a:p>
        </p:txBody>
      </p:sp>
      <p:pic>
        <p:nvPicPr>
          <p:cNvPr id="9" name="Picture 8" descr="A picture containing object&#10;&#10;Description generated with high confidence">
            <a:hlinkClick r:id="rId2"/>
            <a:extLst>
              <a:ext uri="{FF2B5EF4-FFF2-40B4-BE49-F238E27FC236}">
                <a16:creationId xmlns:a16="http://schemas.microsoft.com/office/drawing/2014/main" id="{FB83313B-5862-4EEF-9BF5-15706FF18FF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32068" y="6218925"/>
            <a:ext cx="1852400" cy="486675"/>
          </a:xfrm>
          <a:prstGeom prst="rect">
            <a:avLst/>
          </a:prstGeom>
        </p:spPr>
      </p:pic>
    </p:spTree>
    <p:extLst>
      <p:ext uri="{BB962C8B-B14F-4D97-AF65-F5344CB8AC3E}">
        <p14:creationId xmlns:p14="http://schemas.microsoft.com/office/powerpoint/2010/main" val="1814921930"/>
      </p:ext>
    </p:extLst>
  </p:cSld>
  <p:clrMapOvr>
    <a:masterClrMapping/>
  </p:clrMapOvr>
  <mc:AlternateContent xmlns:mc="http://schemas.openxmlformats.org/markup-compatibility/2006" xmlns:p14="http://schemas.microsoft.com/office/powerpoint/2010/main">
    <mc:Choice Requires="p14">
      <p:transition spd="slow" p14:dur="2000" advTm="7"/>
    </mc:Choice>
    <mc:Fallback xmlns="">
      <p:transition spd="slow" advTm="7"/>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 name="Rectangle 23">
            <a:extLst>
              <a:ext uri="{FF2B5EF4-FFF2-40B4-BE49-F238E27FC236}">
                <a16:creationId xmlns:a16="http://schemas.microsoft.com/office/drawing/2014/main" id="{C162DF2A-64D1-4AA9-BA42-8A4063EADE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1" name="Rectangle 25">
            <a:extLst>
              <a:ext uri="{FF2B5EF4-FFF2-40B4-BE49-F238E27FC236}">
                <a16:creationId xmlns:a16="http://schemas.microsoft.com/office/drawing/2014/main" id="{5D7C1373-63AF-4A75-909E-990E053566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270263" y="761999"/>
            <a:ext cx="2925318" cy="5334001"/>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42" name="Rectangle 27">
            <a:extLst>
              <a:ext uri="{FF2B5EF4-FFF2-40B4-BE49-F238E27FC236}">
                <a16:creationId xmlns:a16="http://schemas.microsoft.com/office/drawing/2014/main" id="{57F231E5-F402-49E1-82B4-C762909ED22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Freeform: Shape 29">
            <a:extLst>
              <a:ext uri="{FF2B5EF4-FFF2-40B4-BE49-F238E27FC236}">
                <a16:creationId xmlns:a16="http://schemas.microsoft.com/office/drawing/2014/main" id="{6F0BA12B-74D1-4DB1-9A3F-C9BA27B815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0" y="762000"/>
            <a:ext cx="4208489" cy="5334001"/>
          </a:xfrm>
          <a:custGeom>
            <a:avLst/>
            <a:gdLst>
              <a:gd name="connsiteX0" fmla="*/ 1015642 w 4208489"/>
              <a:gd name="connsiteY0" fmla="*/ 0 h 5334001"/>
              <a:gd name="connsiteX1" fmla="*/ 4208489 w 4208489"/>
              <a:gd name="connsiteY1" fmla="*/ 0 h 5334001"/>
              <a:gd name="connsiteX2" fmla="*/ 4208489 w 4208489"/>
              <a:gd name="connsiteY2" fmla="*/ 5334001 h 5334001"/>
              <a:gd name="connsiteX3" fmla="*/ 0 w 4208489"/>
              <a:gd name="connsiteY3" fmla="*/ 5334001 h 5334001"/>
            </a:gdLst>
            <a:ahLst/>
            <a:cxnLst>
              <a:cxn ang="0">
                <a:pos x="connsiteX0" y="connsiteY0"/>
              </a:cxn>
              <a:cxn ang="0">
                <a:pos x="connsiteX1" y="connsiteY1"/>
              </a:cxn>
              <a:cxn ang="0">
                <a:pos x="connsiteX2" y="connsiteY2"/>
              </a:cxn>
              <a:cxn ang="0">
                <a:pos x="connsiteX3" y="connsiteY3"/>
              </a:cxn>
            </a:cxnLst>
            <a:rect l="l" t="t" r="r" b="b"/>
            <a:pathLst>
              <a:path w="4208489" h="5334001">
                <a:moveTo>
                  <a:pt x="1015642" y="0"/>
                </a:moveTo>
                <a:lnTo>
                  <a:pt x="4208489" y="0"/>
                </a:lnTo>
                <a:lnTo>
                  <a:pt x="4208489" y="5334001"/>
                </a:lnTo>
                <a:lnTo>
                  <a:pt x="0" y="533400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4" name="Freeform: Shape 31">
            <a:extLst>
              <a:ext uri="{FF2B5EF4-FFF2-40B4-BE49-F238E27FC236}">
                <a16:creationId xmlns:a16="http://schemas.microsoft.com/office/drawing/2014/main" id="{515FCC40-AA93-4D3B-90D0-69BC824EAD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1190517" y="1056875"/>
            <a:ext cx="1001483" cy="4744251"/>
          </a:xfrm>
          <a:custGeom>
            <a:avLst/>
            <a:gdLst>
              <a:gd name="connsiteX0" fmla="*/ 0 w 1001483"/>
              <a:gd name="connsiteY0" fmla="*/ 0 h 4744251"/>
              <a:gd name="connsiteX1" fmla="*/ 1001483 w 1001483"/>
              <a:gd name="connsiteY1" fmla="*/ 0 h 4744251"/>
              <a:gd name="connsiteX2" fmla="*/ 0 w 1001483"/>
              <a:gd name="connsiteY2" fmla="*/ 4744251 h 4744251"/>
            </a:gdLst>
            <a:ahLst/>
            <a:cxnLst>
              <a:cxn ang="0">
                <a:pos x="connsiteX0" y="connsiteY0"/>
              </a:cxn>
              <a:cxn ang="0">
                <a:pos x="connsiteX1" y="connsiteY1"/>
              </a:cxn>
              <a:cxn ang="0">
                <a:pos x="connsiteX2" y="connsiteY2"/>
              </a:cxn>
            </a:cxnLst>
            <a:rect l="l" t="t" r="r" b="b"/>
            <a:pathLst>
              <a:path w="1001483" h="4744251">
                <a:moveTo>
                  <a:pt x="0" y="0"/>
                </a:moveTo>
                <a:lnTo>
                  <a:pt x="1001483" y="0"/>
                </a:lnTo>
                <a:lnTo>
                  <a:pt x="0" y="474425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922BB634-A4AF-4252-848F-709FD1B89BA5}"/>
              </a:ext>
            </a:extLst>
          </p:cNvPr>
          <p:cNvSpPr>
            <a:spLocks noGrp="1"/>
          </p:cNvSpPr>
          <p:nvPr>
            <p:ph type="title"/>
          </p:nvPr>
        </p:nvSpPr>
        <p:spPr>
          <a:xfrm>
            <a:off x="3962400" y="1295401"/>
            <a:ext cx="8229600" cy="4505724"/>
          </a:xfrm>
        </p:spPr>
        <p:txBody>
          <a:bodyPr vert="horz" lIns="91440" tIns="45720" rIns="91440" bIns="45720" rtlCol="0" anchor="b">
            <a:normAutofit/>
          </a:bodyPr>
          <a:lstStyle/>
          <a:p>
            <a:r>
              <a:rPr lang="en-US" sz="3800" spc="-100" dirty="0">
                <a:solidFill>
                  <a:schemeClr val="tx2"/>
                </a:solidFill>
                <a:latin typeface="+mn-lt"/>
              </a:rPr>
              <a:t>Sustainable investing drives</a:t>
            </a:r>
            <a:br>
              <a:rPr lang="en-US" sz="3800" spc="-100" dirty="0">
                <a:solidFill>
                  <a:schemeClr val="tx2"/>
                </a:solidFill>
                <a:latin typeface="+mn-lt"/>
              </a:rPr>
            </a:br>
            <a:r>
              <a:rPr lang="en-US" sz="3800" b="1" spc="-100" dirty="0">
                <a:solidFill>
                  <a:schemeClr val="tx2"/>
                </a:solidFill>
                <a:latin typeface="+mn-lt"/>
              </a:rPr>
              <a:t>social and environmental progress</a:t>
            </a:r>
            <a:r>
              <a:rPr lang="en-US" sz="3800" spc="-100" dirty="0">
                <a:solidFill>
                  <a:schemeClr val="tx2"/>
                </a:solidFill>
                <a:latin typeface="+mn-lt"/>
              </a:rPr>
              <a:t> </a:t>
            </a:r>
            <a:br>
              <a:rPr lang="en-US" sz="3800" spc="-100" dirty="0">
                <a:solidFill>
                  <a:schemeClr val="tx2"/>
                </a:solidFill>
                <a:latin typeface="+mn-lt"/>
              </a:rPr>
            </a:br>
            <a:r>
              <a:rPr lang="en-US" sz="3800" spc="-100" dirty="0">
                <a:solidFill>
                  <a:schemeClr val="tx2"/>
                </a:solidFill>
                <a:latin typeface="+mn-lt"/>
              </a:rPr>
              <a:t>through investments, </a:t>
            </a:r>
            <a:br>
              <a:rPr lang="en-US" sz="3800" spc="-100" dirty="0">
                <a:solidFill>
                  <a:schemeClr val="tx2"/>
                </a:solidFill>
                <a:latin typeface="+mn-lt"/>
              </a:rPr>
            </a:br>
            <a:r>
              <a:rPr lang="en-US" sz="3800" spc="-100" dirty="0">
                <a:solidFill>
                  <a:schemeClr val="tx2"/>
                </a:solidFill>
                <a:latin typeface="+mn-lt"/>
              </a:rPr>
              <a:t>while </a:t>
            </a:r>
            <a:r>
              <a:rPr lang="en-US" sz="3800" b="1" spc="-100" dirty="0">
                <a:solidFill>
                  <a:schemeClr val="tx2"/>
                </a:solidFill>
                <a:latin typeface="+mn-lt"/>
              </a:rPr>
              <a:t>screening for risk</a:t>
            </a:r>
            <a:r>
              <a:rPr lang="en-US" sz="3800" spc="-100" dirty="0">
                <a:solidFill>
                  <a:schemeClr val="tx2"/>
                </a:solidFill>
                <a:latin typeface="+mn-lt"/>
              </a:rPr>
              <a:t>, </a:t>
            </a:r>
            <a:br>
              <a:rPr lang="en-US" sz="3800" spc="-100" dirty="0">
                <a:solidFill>
                  <a:schemeClr val="tx2"/>
                </a:solidFill>
                <a:latin typeface="+mn-lt"/>
              </a:rPr>
            </a:br>
            <a:r>
              <a:rPr lang="en-US" sz="3800" spc="-100" dirty="0">
                <a:solidFill>
                  <a:schemeClr val="tx2"/>
                </a:solidFill>
                <a:latin typeface="+mn-lt"/>
              </a:rPr>
              <a:t>creating </a:t>
            </a:r>
            <a:r>
              <a:rPr lang="en-US" sz="3800" b="1" spc="-100" dirty="0">
                <a:solidFill>
                  <a:schemeClr val="tx2"/>
                </a:solidFill>
                <a:latin typeface="+mn-lt"/>
              </a:rPr>
              <a:t>competitive returns</a:t>
            </a:r>
            <a:r>
              <a:rPr lang="en-US" sz="3800" spc="-100" dirty="0">
                <a:solidFill>
                  <a:schemeClr val="tx2"/>
                </a:solidFill>
                <a:latin typeface="+mn-lt"/>
              </a:rPr>
              <a:t>, </a:t>
            </a:r>
            <a:br>
              <a:rPr lang="en-US" sz="3800" spc="-100" dirty="0">
                <a:solidFill>
                  <a:schemeClr val="tx2"/>
                </a:solidFill>
                <a:latin typeface="+mn-lt"/>
              </a:rPr>
            </a:br>
            <a:r>
              <a:rPr lang="en-US" sz="3800" spc="-100" dirty="0">
                <a:solidFill>
                  <a:schemeClr val="tx2"/>
                </a:solidFill>
                <a:latin typeface="+mn-lt"/>
              </a:rPr>
              <a:t>&amp; inspiring </a:t>
            </a:r>
            <a:r>
              <a:rPr lang="en-US" sz="3800" b="1" spc="-100" dirty="0">
                <a:solidFill>
                  <a:schemeClr val="tx2"/>
                </a:solidFill>
                <a:latin typeface="+mn-lt"/>
              </a:rPr>
              <a:t>resilient investor behavior</a:t>
            </a:r>
            <a:r>
              <a:rPr lang="en-US" sz="3800" spc="-100" dirty="0">
                <a:solidFill>
                  <a:schemeClr val="tx2"/>
                </a:solidFill>
                <a:latin typeface="+mn-lt"/>
              </a:rPr>
              <a:t>.</a:t>
            </a:r>
            <a:br>
              <a:rPr lang="en-US" sz="3800" b="1" spc="-100" dirty="0">
                <a:solidFill>
                  <a:schemeClr val="tx2"/>
                </a:solidFill>
                <a:latin typeface="+mn-lt"/>
              </a:rPr>
            </a:br>
            <a:endParaRPr lang="en-US" sz="3800" spc="-100" dirty="0">
              <a:solidFill>
                <a:schemeClr val="tx2"/>
              </a:solidFill>
              <a:latin typeface="+mn-lt"/>
            </a:endParaRPr>
          </a:p>
        </p:txBody>
      </p:sp>
      <p:sp>
        <p:nvSpPr>
          <p:cNvPr id="3" name="TextBox 2">
            <a:extLst>
              <a:ext uri="{FF2B5EF4-FFF2-40B4-BE49-F238E27FC236}">
                <a16:creationId xmlns:a16="http://schemas.microsoft.com/office/drawing/2014/main" id="{A5416DB0-6424-46EC-B856-D65918890783}"/>
              </a:ext>
            </a:extLst>
          </p:cNvPr>
          <p:cNvSpPr txBox="1"/>
          <p:nvPr/>
        </p:nvSpPr>
        <p:spPr>
          <a:xfrm>
            <a:off x="487926" y="2133600"/>
            <a:ext cx="2971800" cy="1323439"/>
          </a:xfrm>
          <a:prstGeom prst="rect">
            <a:avLst/>
          </a:prstGeom>
          <a:noFill/>
        </p:spPr>
        <p:txBody>
          <a:bodyPr wrap="square" rtlCol="0">
            <a:spAutoFit/>
          </a:bodyPr>
          <a:lstStyle/>
          <a:p>
            <a:r>
              <a:rPr lang="en-US" sz="4000">
                <a:solidFill>
                  <a:schemeClr val="bg1"/>
                </a:solidFill>
              </a:rPr>
              <a:t>Sustainable</a:t>
            </a:r>
            <a:endParaRPr lang="en-US" sz="4000" dirty="0">
              <a:solidFill>
                <a:schemeClr val="bg1"/>
              </a:solidFill>
            </a:endParaRPr>
          </a:p>
          <a:p>
            <a:r>
              <a:rPr lang="en-US" sz="4000" dirty="0">
                <a:solidFill>
                  <a:schemeClr val="bg1"/>
                </a:solidFill>
              </a:rPr>
              <a:t>Investing</a:t>
            </a:r>
          </a:p>
        </p:txBody>
      </p:sp>
      <p:pic>
        <p:nvPicPr>
          <p:cNvPr id="27" name="Picture 26" descr="A picture containing object&#10;&#10;Description generated with high confidence">
            <a:hlinkClick r:id="rId2"/>
            <a:extLst>
              <a:ext uri="{FF2B5EF4-FFF2-40B4-BE49-F238E27FC236}">
                <a16:creationId xmlns:a16="http://schemas.microsoft.com/office/drawing/2014/main" id="{20AAD943-41D4-4231-B114-154C962806E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32068" y="6218925"/>
            <a:ext cx="1852400" cy="486675"/>
          </a:xfrm>
          <a:prstGeom prst="rect">
            <a:avLst/>
          </a:prstGeom>
        </p:spPr>
      </p:pic>
    </p:spTree>
    <p:extLst>
      <p:ext uri="{BB962C8B-B14F-4D97-AF65-F5344CB8AC3E}">
        <p14:creationId xmlns:p14="http://schemas.microsoft.com/office/powerpoint/2010/main" val="1701086974"/>
      </p:ext>
    </p:extLst>
  </p:cSld>
  <p:clrMapOvr>
    <a:masterClrMapping/>
  </p:clrMapOvr>
  <mc:AlternateContent xmlns:mc="http://schemas.openxmlformats.org/markup-compatibility/2006" xmlns:p14="http://schemas.microsoft.com/office/powerpoint/2010/main">
    <mc:Choice Requires="p14">
      <p:transition spd="slow" p14:dur="2000" advTm="620"/>
    </mc:Choice>
    <mc:Fallback xmlns="">
      <p:transition spd="slow" advTm="62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9">
            <a:extLst>
              <a:ext uri="{FF2B5EF4-FFF2-40B4-BE49-F238E27FC236}">
                <a16:creationId xmlns:a16="http://schemas.microsoft.com/office/drawing/2014/main" id="{845DB188-4006-4207-A473-B4B569C5B5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Rectangle 11">
            <a:extLst>
              <a:ext uri="{FF2B5EF4-FFF2-40B4-BE49-F238E27FC236}">
                <a16:creationId xmlns:a16="http://schemas.microsoft.com/office/drawing/2014/main" id="{BAB4522D-D095-4687-BFB3-976E665AD4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292218B0-5AEF-44CD-99AE-018739464EB8}"/>
              </a:ext>
            </a:extLst>
          </p:cNvPr>
          <p:cNvSpPr>
            <a:spLocks noGrp="1"/>
          </p:cNvSpPr>
          <p:nvPr>
            <p:ph type="title"/>
          </p:nvPr>
        </p:nvSpPr>
        <p:spPr>
          <a:xfrm>
            <a:off x="252919" y="1123837"/>
            <a:ext cx="2947482" cy="4601183"/>
          </a:xfrm>
        </p:spPr>
        <p:txBody>
          <a:bodyPr vert="horz" lIns="91440" tIns="45720" rIns="91440" bIns="45720" rtlCol="0" anchor="ctr">
            <a:normAutofit/>
          </a:bodyPr>
          <a:lstStyle/>
          <a:p>
            <a:r>
              <a:rPr lang="en-US" sz="4000" dirty="0"/>
              <a:t>Terminology</a:t>
            </a:r>
            <a:br>
              <a:rPr lang="en-US" sz="4000" dirty="0"/>
            </a:br>
            <a:r>
              <a:rPr lang="en-US" sz="2400" i="1" dirty="0"/>
              <a:t>most common terms	</a:t>
            </a:r>
            <a:endParaRPr lang="en-US" sz="4000" i="1" dirty="0"/>
          </a:p>
        </p:txBody>
      </p:sp>
      <p:graphicFrame>
        <p:nvGraphicFramePr>
          <p:cNvPr id="18" name="Content Placeholder 2">
            <a:extLst>
              <a:ext uri="{FF2B5EF4-FFF2-40B4-BE49-F238E27FC236}">
                <a16:creationId xmlns:a16="http://schemas.microsoft.com/office/drawing/2014/main" id="{70200DBE-2154-42F3-8FE9-88817848BA1E}"/>
              </a:ext>
            </a:extLst>
          </p:cNvPr>
          <p:cNvGraphicFramePr>
            <a:graphicFrameLocks noGrp="1"/>
          </p:cNvGraphicFramePr>
          <p:nvPr>
            <p:ph idx="1"/>
            <p:extLst>
              <p:ext uri="{D42A27DB-BD31-4B8C-83A1-F6EECF244321}">
                <p14:modId xmlns:p14="http://schemas.microsoft.com/office/powerpoint/2010/main" val="361915553"/>
              </p:ext>
            </p:extLst>
          </p:nvPr>
        </p:nvGraphicFramePr>
        <p:xfrm>
          <a:off x="3759896" y="885459"/>
          <a:ext cx="7728267" cy="50873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890131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 name="Rectangle 9">
            <a:extLst>
              <a:ext uri="{FF2B5EF4-FFF2-40B4-BE49-F238E27FC236}">
                <a16:creationId xmlns:a16="http://schemas.microsoft.com/office/drawing/2014/main" id="{845DB188-4006-4207-A473-B4B569C5B5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8" name="Rectangle 11">
            <a:extLst>
              <a:ext uri="{FF2B5EF4-FFF2-40B4-BE49-F238E27FC236}">
                <a16:creationId xmlns:a16="http://schemas.microsoft.com/office/drawing/2014/main" id="{BAB4522D-D095-4687-BFB3-976E665AD4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0105F459-D010-4358-BA66-066E5AC911A7}"/>
              </a:ext>
            </a:extLst>
          </p:cNvPr>
          <p:cNvSpPr>
            <a:spLocks noGrp="1"/>
          </p:cNvSpPr>
          <p:nvPr>
            <p:ph type="title"/>
          </p:nvPr>
        </p:nvSpPr>
        <p:spPr>
          <a:xfrm>
            <a:off x="252919" y="1123837"/>
            <a:ext cx="2947482" cy="4601183"/>
          </a:xfrm>
        </p:spPr>
        <p:txBody>
          <a:bodyPr vert="horz" lIns="91440" tIns="45720" rIns="91440" bIns="45720" rtlCol="0" anchor="ctr">
            <a:normAutofit/>
          </a:bodyPr>
          <a:lstStyle/>
          <a:p>
            <a:r>
              <a:rPr lang="en-US" dirty="0"/>
              <a:t>Terminology</a:t>
            </a:r>
            <a:br>
              <a:rPr lang="en-US" dirty="0"/>
            </a:br>
            <a:r>
              <a:rPr lang="en-US" sz="2800" i="1" dirty="0"/>
              <a:t>less common terms</a:t>
            </a:r>
            <a:endParaRPr lang="en-US" i="1" dirty="0"/>
          </a:p>
        </p:txBody>
      </p:sp>
      <p:graphicFrame>
        <p:nvGraphicFramePr>
          <p:cNvPr id="29" name="Content Placeholder 2">
            <a:extLst>
              <a:ext uri="{FF2B5EF4-FFF2-40B4-BE49-F238E27FC236}">
                <a16:creationId xmlns:a16="http://schemas.microsoft.com/office/drawing/2014/main" id="{6EB4E94B-8BA3-4CC2-B53A-D3A68E3DC457}"/>
              </a:ext>
            </a:extLst>
          </p:cNvPr>
          <p:cNvGraphicFramePr>
            <a:graphicFrameLocks noGrp="1"/>
          </p:cNvGraphicFramePr>
          <p:nvPr>
            <p:ph idx="1"/>
            <p:extLst>
              <p:ext uri="{D42A27DB-BD31-4B8C-83A1-F6EECF244321}">
                <p14:modId xmlns:p14="http://schemas.microsoft.com/office/powerpoint/2010/main" val="3341360700"/>
              </p:ext>
            </p:extLst>
          </p:nvPr>
        </p:nvGraphicFramePr>
        <p:xfrm>
          <a:off x="3759896" y="885459"/>
          <a:ext cx="7728267" cy="50873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34018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845DB188-4006-4207-A473-B4B569C5B5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7" name="Rectangle 36">
            <a:extLst>
              <a:ext uri="{FF2B5EF4-FFF2-40B4-BE49-F238E27FC236}">
                <a16:creationId xmlns:a16="http://schemas.microsoft.com/office/drawing/2014/main" id="{BAB4522D-D095-4687-BFB3-976E665AD4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0105F459-D010-4358-BA66-066E5AC911A7}"/>
              </a:ext>
            </a:extLst>
          </p:cNvPr>
          <p:cNvSpPr>
            <a:spLocks noGrp="1"/>
          </p:cNvSpPr>
          <p:nvPr>
            <p:ph type="title"/>
          </p:nvPr>
        </p:nvSpPr>
        <p:spPr>
          <a:xfrm>
            <a:off x="252919" y="1123837"/>
            <a:ext cx="2947482" cy="4133963"/>
          </a:xfrm>
        </p:spPr>
        <p:txBody>
          <a:bodyPr vert="horz" lIns="91440" tIns="45720" rIns="91440" bIns="45720" rtlCol="0" anchor="ctr">
            <a:normAutofit/>
          </a:bodyPr>
          <a:lstStyle/>
          <a:p>
            <a:r>
              <a:rPr lang="en-US" dirty="0"/>
              <a:t>Terminology</a:t>
            </a:r>
            <a:br>
              <a:rPr lang="en-US" dirty="0"/>
            </a:br>
            <a:r>
              <a:rPr lang="en-US" sz="2000" i="1" dirty="0"/>
              <a:t>need to hear that again?</a:t>
            </a:r>
            <a:br>
              <a:rPr lang="en-US" dirty="0"/>
            </a:br>
            <a:br>
              <a:rPr lang="en-US" i="1" dirty="0"/>
            </a:br>
            <a:endParaRPr lang="en-US" i="1" dirty="0"/>
          </a:p>
        </p:txBody>
      </p:sp>
      <p:graphicFrame>
        <p:nvGraphicFramePr>
          <p:cNvPr id="30" name="Content Placeholder 2">
            <a:extLst>
              <a:ext uri="{FF2B5EF4-FFF2-40B4-BE49-F238E27FC236}">
                <a16:creationId xmlns:a16="http://schemas.microsoft.com/office/drawing/2014/main" id="{D76AD512-1407-418F-B29B-7D348C874C4A}"/>
              </a:ext>
            </a:extLst>
          </p:cNvPr>
          <p:cNvGraphicFramePr>
            <a:graphicFrameLocks noGrp="1"/>
          </p:cNvGraphicFramePr>
          <p:nvPr>
            <p:ph idx="1"/>
            <p:extLst>
              <p:ext uri="{D42A27DB-BD31-4B8C-83A1-F6EECF244321}">
                <p14:modId xmlns:p14="http://schemas.microsoft.com/office/powerpoint/2010/main" val="3688753351"/>
              </p:ext>
            </p:extLst>
          </p:nvPr>
        </p:nvGraphicFramePr>
        <p:xfrm>
          <a:off x="3759896" y="758953"/>
          <a:ext cx="7728267" cy="366064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9" name="shocked bird">
            <a:hlinkClick r:id="" action="ppaction://media"/>
            <a:extLst>
              <a:ext uri="{FF2B5EF4-FFF2-40B4-BE49-F238E27FC236}">
                <a16:creationId xmlns:a16="http://schemas.microsoft.com/office/drawing/2014/main" id="{BD6A53A0-0020-441B-9BEC-5B9AD086E5B7}"/>
              </a:ext>
            </a:extLst>
          </p:cNvPr>
          <p:cNvPicPr>
            <a:picLocks noChangeAspect="1"/>
          </p:cNvPicPr>
          <p:nvPr>
            <a:videoFile r:link="rId2"/>
            <p:extLst>
              <p:ext uri="{DAA4B4D4-6D71-4841-9C94-3DE7FCFB9230}">
                <p14:media xmlns:p14="http://schemas.microsoft.com/office/powerpoint/2010/main" r:embed="rId1"/>
              </p:ext>
            </p:extLst>
          </p:nvPr>
        </p:nvPicPr>
        <p:blipFill>
          <a:blip r:embed="rId10"/>
          <a:stretch>
            <a:fillRect/>
          </a:stretch>
        </p:blipFill>
        <p:spPr>
          <a:xfrm>
            <a:off x="0" y="3374529"/>
            <a:ext cx="3432195" cy="2359634"/>
          </a:xfrm>
          <a:prstGeom prst="rect">
            <a:avLst/>
          </a:prstGeom>
        </p:spPr>
      </p:pic>
      <p:pic>
        <p:nvPicPr>
          <p:cNvPr id="13" name="Picture 12" descr="A close up of a piece of paper&#10;&#10;Description automatically generated">
            <a:hlinkClick r:id="rId11"/>
            <a:extLst>
              <a:ext uri="{FF2B5EF4-FFF2-40B4-BE49-F238E27FC236}">
                <a16:creationId xmlns:a16="http://schemas.microsoft.com/office/drawing/2014/main" id="{AC2905F3-0BDA-4114-A137-2C797CC9679D}"/>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271698" y="2194991"/>
            <a:ext cx="2095026" cy="3734733"/>
          </a:xfrm>
          <a:prstGeom prst="rect">
            <a:avLst/>
          </a:prstGeom>
          <a:ln w="12700">
            <a:solidFill>
              <a:schemeClr val="tx1"/>
            </a:solidFill>
          </a:ln>
        </p:spPr>
      </p:pic>
      <p:pic>
        <p:nvPicPr>
          <p:cNvPr id="15" name="Picture 14" descr="A screenshot of text&#10;&#10;Description automatically generated">
            <a:hlinkClick r:id="rId13"/>
            <a:extLst>
              <a:ext uri="{FF2B5EF4-FFF2-40B4-BE49-F238E27FC236}">
                <a16:creationId xmlns:a16="http://schemas.microsoft.com/office/drawing/2014/main" id="{21D40C7C-A3B9-4CB7-9D48-121A0B1C3BB6}"/>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764525" y="2194991"/>
            <a:ext cx="2169675" cy="3734733"/>
          </a:xfrm>
          <a:prstGeom prst="rect">
            <a:avLst/>
          </a:prstGeom>
          <a:ln w="12700">
            <a:solidFill>
              <a:schemeClr val="tx1"/>
            </a:solidFill>
          </a:ln>
        </p:spPr>
      </p:pic>
      <p:sp>
        <p:nvSpPr>
          <p:cNvPr id="16" name="Rectangle 15">
            <a:extLst>
              <a:ext uri="{FF2B5EF4-FFF2-40B4-BE49-F238E27FC236}">
                <a16:creationId xmlns:a16="http://schemas.microsoft.com/office/drawing/2014/main" id="{CB599B00-32B7-4870-BC9D-DF8A87C8A95C}"/>
              </a:ext>
            </a:extLst>
          </p:cNvPr>
          <p:cNvSpPr/>
          <p:nvPr/>
        </p:nvSpPr>
        <p:spPr>
          <a:xfrm rot="19872897">
            <a:off x="3528006" y="5272497"/>
            <a:ext cx="2047355" cy="923330"/>
          </a:xfrm>
          <a:prstGeom prst="rect">
            <a:avLst/>
          </a:prstGeom>
          <a:noFill/>
        </p:spPr>
        <p:txBody>
          <a:bodyPr wrap="none" lIns="91440" tIns="45720" rIns="91440" bIns="45720">
            <a:spAutoFit/>
          </a:bodyPr>
          <a:lstStyle/>
          <a:p>
            <a:pPr algn="ctr"/>
            <a:r>
              <a:rPr lang="en-US" sz="5400" b="0" cap="none" spc="0" dirty="0">
                <a:ln w="0"/>
                <a:solidFill>
                  <a:schemeClr val="accent2">
                    <a:lumMod val="75000"/>
                  </a:schemeClr>
                </a:solidFill>
                <a:effectLst>
                  <a:outerShdw blurRad="38100" dist="19050" dir="2700000" algn="tl" rotWithShape="0">
                    <a:schemeClr val="dk1">
                      <a:alpha val="40000"/>
                    </a:schemeClr>
                  </a:outerShdw>
                </a:effectLst>
              </a:rPr>
              <a:t>Watch</a:t>
            </a:r>
          </a:p>
        </p:txBody>
      </p:sp>
      <p:sp>
        <p:nvSpPr>
          <p:cNvPr id="23" name="Rectangle 22">
            <a:extLst>
              <a:ext uri="{FF2B5EF4-FFF2-40B4-BE49-F238E27FC236}">
                <a16:creationId xmlns:a16="http://schemas.microsoft.com/office/drawing/2014/main" id="{B10689A6-257A-49DF-AFD1-F8F6B058F587}"/>
              </a:ext>
            </a:extLst>
          </p:cNvPr>
          <p:cNvSpPr/>
          <p:nvPr/>
        </p:nvSpPr>
        <p:spPr>
          <a:xfrm rot="19872897">
            <a:off x="7561721" y="5272497"/>
            <a:ext cx="1636282" cy="923330"/>
          </a:xfrm>
          <a:prstGeom prst="rect">
            <a:avLst/>
          </a:prstGeom>
          <a:noFill/>
        </p:spPr>
        <p:txBody>
          <a:bodyPr wrap="none" lIns="91440" tIns="45720" rIns="91440" bIns="45720">
            <a:spAutoFit/>
          </a:bodyPr>
          <a:lstStyle/>
          <a:p>
            <a:pPr algn="ctr"/>
            <a:r>
              <a:rPr lang="en-US" sz="5400" dirty="0">
                <a:ln w="0"/>
                <a:solidFill>
                  <a:schemeClr val="accent2">
                    <a:lumMod val="75000"/>
                  </a:schemeClr>
                </a:solidFill>
                <a:effectLst>
                  <a:outerShdw blurRad="38100" dist="19050" dir="2700000" algn="tl" rotWithShape="0">
                    <a:schemeClr val="dk1">
                      <a:alpha val="40000"/>
                    </a:schemeClr>
                  </a:outerShdw>
                </a:effectLst>
              </a:rPr>
              <a:t>Read</a:t>
            </a:r>
            <a:endParaRPr lang="en-US" sz="5400" b="0" cap="none" spc="0" dirty="0">
              <a:ln w="0"/>
              <a:solidFill>
                <a:schemeClr val="accent2">
                  <a:lumMod val="75000"/>
                </a:schemeClr>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1506531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34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9"/>
                </p:tgtEl>
              </p:cMediaNode>
            </p:vide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2.4|25.1|68.9|2|21.8|32.3|21.1|3.4"/>
</p:tagLst>
</file>

<file path=ppt/theme/theme1.xml><?xml version="1.0" encoding="utf-8"?>
<a:theme xmlns:a="http://schemas.openxmlformats.org/drawingml/2006/main" name="Frame">
  <a:themeElements>
    <a:clrScheme name="Custom 2">
      <a:dk1>
        <a:sysClr val="windowText" lastClr="000000"/>
      </a:dk1>
      <a:lt1>
        <a:sysClr val="window" lastClr="FFFFFF"/>
      </a:lt1>
      <a:dk2>
        <a:srgbClr val="335B74"/>
      </a:dk2>
      <a:lt2>
        <a:srgbClr val="DFE3E5"/>
      </a:lt2>
      <a:accent1>
        <a:srgbClr val="2683C6"/>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Frame">
      <a:maj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Frame">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20000"/>
                <a:lumMod val="102000"/>
              </a:schemeClr>
            </a:gs>
            <a:gs pos="48000">
              <a:schemeClr val="phClr">
                <a:tint val="98000"/>
                <a:shade val="90000"/>
                <a:satMod val="110000"/>
                <a:lumMod val="103000"/>
              </a:schemeClr>
            </a:gs>
            <a:gs pos="100000">
              <a:schemeClr val="phClr">
                <a:tint val="98000"/>
                <a:shade val="8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Frame" id="{F226E7A2-7162-461C-9490-D27D9DC04E43}" vid="{629A0216-3BBD-45C0-B63F-2683BEA18F60}"/>
    </a:ext>
  </a:extLst>
</a:theme>
</file>

<file path=ppt/theme/theme2.xml><?xml version="1.0" encoding="utf-8"?>
<a:theme xmlns:a="http://schemas.openxmlformats.org/drawingml/2006/main" name="1_Frame">
  <a:themeElements>
    <a:clrScheme name="Custom 2">
      <a:dk1>
        <a:sysClr val="windowText" lastClr="000000"/>
      </a:dk1>
      <a:lt1>
        <a:sysClr val="window" lastClr="FFFFFF"/>
      </a:lt1>
      <a:dk2>
        <a:srgbClr val="335B74"/>
      </a:dk2>
      <a:lt2>
        <a:srgbClr val="DFE3E5"/>
      </a:lt2>
      <a:accent1>
        <a:srgbClr val="2683C6"/>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Frame">
      <a:maj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Frame">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20000"/>
                <a:lumMod val="102000"/>
              </a:schemeClr>
            </a:gs>
            <a:gs pos="48000">
              <a:schemeClr val="phClr">
                <a:tint val="98000"/>
                <a:shade val="90000"/>
                <a:satMod val="110000"/>
                <a:lumMod val="103000"/>
              </a:schemeClr>
            </a:gs>
            <a:gs pos="100000">
              <a:schemeClr val="phClr">
                <a:tint val="98000"/>
                <a:shade val="8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Frame" id="{F226E7A2-7162-461C-9490-D27D9DC04E43}" vid="{629A0216-3BBD-45C0-B63F-2683BEA18F60}"/>
    </a:ext>
  </a:extLst>
</a:theme>
</file>

<file path=ppt/theme/theme3.xml><?xml version="1.0" encoding="utf-8"?>
<a:theme xmlns:a="http://schemas.openxmlformats.org/drawingml/2006/main" name="2_Frame">
  <a:themeElements>
    <a:clrScheme name="Custom 2">
      <a:dk1>
        <a:sysClr val="windowText" lastClr="000000"/>
      </a:dk1>
      <a:lt1>
        <a:sysClr val="window" lastClr="FFFFFF"/>
      </a:lt1>
      <a:dk2>
        <a:srgbClr val="335B74"/>
      </a:dk2>
      <a:lt2>
        <a:srgbClr val="DFE3E5"/>
      </a:lt2>
      <a:accent1>
        <a:srgbClr val="2683C6"/>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Frame">
      <a:maj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Frame">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20000"/>
                <a:lumMod val="102000"/>
              </a:schemeClr>
            </a:gs>
            <a:gs pos="48000">
              <a:schemeClr val="phClr">
                <a:tint val="98000"/>
                <a:shade val="90000"/>
                <a:satMod val="110000"/>
                <a:lumMod val="103000"/>
              </a:schemeClr>
            </a:gs>
            <a:gs pos="100000">
              <a:schemeClr val="phClr">
                <a:tint val="98000"/>
                <a:shade val="8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Frame" id="{F226E7A2-7162-461C-9490-D27D9DC04E43}" vid="{629A0216-3BBD-45C0-B63F-2683BEA18F60}"/>
    </a:ext>
  </a:extLst>
</a:theme>
</file>

<file path=ppt/theme/theme4.xml><?xml version="1.0" encoding="utf-8"?>
<a:theme xmlns:a="http://schemas.openxmlformats.org/drawingml/2006/main" name="3_Frame">
  <a:themeElements>
    <a:clrScheme name="Custom 2">
      <a:dk1>
        <a:sysClr val="windowText" lastClr="000000"/>
      </a:dk1>
      <a:lt1>
        <a:sysClr val="window" lastClr="FFFFFF"/>
      </a:lt1>
      <a:dk2>
        <a:srgbClr val="335B74"/>
      </a:dk2>
      <a:lt2>
        <a:srgbClr val="DFE3E5"/>
      </a:lt2>
      <a:accent1>
        <a:srgbClr val="2683C6"/>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Frame">
      <a:maj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Frame">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20000"/>
                <a:lumMod val="102000"/>
              </a:schemeClr>
            </a:gs>
            <a:gs pos="48000">
              <a:schemeClr val="phClr">
                <a:tint val="98000"/>
                <a:shade val="90000"/>
                <a:satMod val="110000"/>
                <a:lumMod val="103000"/>
              </a:schemeClr>
            </a:gs>
            <a:gs pos="100000">
              <a:schemeClr val="phClr">
                <a:tint val="98000"/>
                <a:shade val="8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Frame" id="{F226E7A2-7162-461C-9490-D27D9DC04E43}" vid="{629A0216-3BBD-45C0-B63F-2683BEA18F60}"/>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D4B03D94CCE1C4B995F05064804B2B7" ma:contentTypeVersion="12" ma:contentTypeDescription="Create a new document." ma:contentTypeScope="" ma:versionID="ac824fd064c1f4b913520890185003ba">
  <xsd:schema xmlns:xsd="http://www.w3.org/2001/XMLSchema" xmlns:xs="http://www.w3.org/2001/XMLSchema" xmlns:p="http://schemas.microsoft.com/office/2006/metadata/properties" xmlns:ns2="51962ae8-95ce-4213-8245-cc32f92ff112" xmlns:ns3="c86eed18-56a7-4445-9e71-9ceaf6f16aa0" targetNamespace="http://schemas.microsoft.com/office/2006/metadata/properties" ma:root="true" ma:fieldsID="c0e55a4dabc728781b77a8b2bd5786b6" ns2:_="" ns3:_="">
    <xsd:import namespace="51962ae8-95ce-4213-8245-cc32f92ff112"/>
    <xsd:import namespace="c86eed18-56a7-4445-9e71-9ceaf6f16aa0"/>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1962ae8-95ce-4213-8245-cc32f92ff11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86eed18-56a7-4445-9e71-9ceaf6f16aa0"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7475030-D38F-424D-BC36-A21ECAA422E0}"/>
</file>

<file path=customXml/itemProps2.xml><?xml version="1.0" encoding="utf-8"?>
<ds:datastoreItem xmlns:ds="http://schemas.openxmlformats.org/officeDocument/2006/customXml" ds:itemID="{02274F8E-F4C5-4116-B523-B7CACD60CC1C}"/>
</file>

<file path=customXml/itemProps3.xml><?xml version="1.0" encoding="utf-8"?>
<ds:datastoreItem xmlns:ds="http://schemas.openxmlformats.org/officeDocument/2006/customXml" ds:itemID="{A001728E-68F4-49E0-B85D-C97D7491A5F6}"/>
</file>

<file path=docProps/app.xml><?xml version="1.0" encoding="utf-8"?>
<Properties xmlns="http://schemas.openxmlformats.org/officeDocument/2006/extended-properties" xmlns:vt="http://schemas.openxmlformats.org/officeDocument/2006/docPropsVTypes">
  <TotalTime>0</TotalTime>
  <Words>1704</Words>
  <Application>Microsoft Office PowerPoint</Application>
  <PresentationFormat>Widescreen</PresentationFormat>
  <Paragraphs>237</Paragraphs>
  <Slides>29</Slides>
  <Notes>18</Notes>
  <HiddenSlides>0</HiddenSlides>
  <MMClips>2</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29</vt:i4>
      </vt:variant>
    </vt:vector>
  </HeadingPairs>
  <TitlesOfParts>
    <vt:vector size="37" baseType="lpstr">
      <vt:lpstr>Calibri</vt:lpstr>
      <vt:lpstr>Corbel</vt:lpstr>
      <vt:lpstr>Vijaya</vt:lpstr>
      <vt:lpstr>Wingdings 2</vt:lpstr>
      <vt:lpstr>Frame</vt:lpstr>
      <vt:lpstr>1_Frame</vt:lpstr>
      <vt:lpstr>2_Frame</vt:lpstr>
      <vt:lpstr>3_Frame</vt:lpstr>
      <vt:lpstr>The Future Is Sustainable Investing Leveraging Impact Investing, SRI, and ESG to Forge Enduring Client Relationships     </vt:lpstr>
      <vt:lpstr>  Speaker Dynamic &amp; engaging keynote speaker at top industry events.  Author Author of Connected Investing, a popular newsletter about all things ESG, SRI, and Impact Investing.  Consultant Subject matter expertise &amp; advisory service to drive successful rollout and adoption of  ESG and Impact Investing solutions. Clients include: Custodians, Mutual Funds, RIAs, Broker Dealers.  </vt:lpstr>
      <vt:lpstr>Audience Poll</vt:lpstr>
      <vt:lpstr>History</vt:lpstr>
      <vt:lpstr>WHAT</vt:lpstr>
      <vt:lpstr>Sustainable investing drives social and environmental progress  through investments,  while screening for risk,  creating competitive returns,  &amp; inspiring resilient investor behavior. </vt:lpstr>
      <vt:lpstr>Terminology most common terms </vt:lpstr>
      <vt:lpstr>Terminology less common terms</vt:lpstr>
      <vt:lpstr>Terminology need to hear that again?  </vt:lpstr>
      <vt:lpstr>The  Impact  Toolbox</vt:lpstr>
      <vt:lpstr>LET’S TALK FIXED INCOME</vt:lpstr>
      <vt:lpstr>Fixed Income  Vehicles &amp; Products</vt:lpstr>
      <vt:lpstr>Customization  Is Coming </vt:lpstr>
      <vt:lpstr>WHY</vt:lpstr>
      <vt:lpstr>Why Add ESG or Impact Investing to Your Practice? </vt:lpstr>
      <vt:lpstr>Why Add ESG or Impact Investing to Your Practice? </vt:lpstr>
      <vt:lpstr>Demand for SRI, ESG &amp; Impact Investing</vt:lpstr>
      <vt:lpstr>Why Add ESG or Impact Investing to Your Practice? </vt:lpstr>
      <vt:lpstr>Let’s try this out!</vt:lpstr>
      <vt:lpstr>PowerPoint Presentation</vt:lpstr>
      <vt:lpstr>Let’s try this out!</vt:lpstr>
      <vt:lpstr>Let’s try this out!</vt:lpstr>
      <vt:lpstr>Let’s Talk having the values conversation with clients</vt:lpstr>
      <vt:lpstr>HOW</vt:lpstr>
      <vt:lpstr>Building  Into an Existing Practice</vt:lpstr>
      <vt:lpstr>Best Practices</vt:lpstr>
      <vt:lpstr>PowerPoint Presentation</vt:lpstr>
      <vt:lpstr>Stay in the know.</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Impact Is The Future of Investing  Leveraging Impact Investing, SRI, and ESG to Forge Enduring Client Relationships</dc:title>
  <dc:creator>Sonya Dreizler</dc:creator>
  <cp:lastModifiedBy>Sonya Dreizler</cp:lastModifiedBy>
  <cp:revision>2</cp:revision>
  <dcterms:created xsi:type="dcterms:W3CDTF">2019-11-11T08:25:07Z</dcterms:created>
  <dcterms:modified xsi:type="dcterms:W3CDTF">2019-11-12T15:52:11Z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0x0101000D4B03D94CCE1C4B995F05064804B2B7</vt:lpwstr>
  </property>
</Properties>
</file>